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6" r:id="rId5"/>
    <p:sldMasterId id="214748367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6858000" cx="12192000"/>
  <p:notesSz cx="6858000" cy="9144000"/>
  <p:embeddedFontLst>
    <p:embeddedFont>
      <p:font typeface="Nunito SemiBold"/>
      <p:regular r:id="rId30"/>
      <p:bold r:id="rId31"/>
      <p:italic r:id="rId32"/>
      <p:boldItalic r:id="rId33"/>
    </p:embeddedFont>
    <p:embeddedFont>
      <p:font typeface="Roboto"/>
      <p:regular r:id="rId34"/>
      <p:bold r:id="rId35"/>
      <p:italic r:id="rId36"/>
      <p:boldItalic r:id="rId37"/>
    </p:embeddedFont>
    <p:embeddedFont>
      <p:font typeface="Nunito"/>
      <p:regular r:id="rId38"/>
      <p:bold r:id="rId39"/>
      <p:italic r:id="rId40"/>
      <p:boldItalic r:id="rId41"/>
    </p:embeddedFont>
    <p:embeddedFont>
      <p:font typeface="Montserrat"/>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lice Mort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82DC063-BC40-4A86-91B0-53DA73880C1B}">
  <a:tblStyle styleId="{B82DC063-BC40-4A86-91B0-53DA73880C1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C406649-EA4E-4C05-A354-CAF3E7151903}"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20" Type="http://schemas.openxmlformats.org/officeDocument/2006/relationships/slide" Target="slides/slide13.xml"/><Relationship Id="rId42" Type="http://schemas.openxmlformats.org/officeDocument/2006/relationships/font" Target="fonts/Montserrat-regular.fntdata"/><Relationship Id="rId41" Type="http://schemas.openxmlformats.org/officeDocument/2006/relationships/font" Target="fonts/Nunito-boldItalic.fntdata"/><Relationship Id="rId22" Type="http://schemas.openxmlformats.org/officeDocument/2006/relationships/slide" Target="slides/slide15.xml"/><Relationship Id="rId44" Type="http://schemas.openxmlformats.org/officeDocument/2006/relationships/font" Target="fonts/Montserrat-italic.fntdata"/><Relationship Id="rId21" Type="http://schemas.openxmlformats.org/officeDocument/2006/relationships/slide" Target="slides/slide14.xml"/><Relationship Id="rId43" Type="http://schemas.openxmlformats.org/officeDocument/2006/relationships/font" Target="fonts/Montserrat-bold.fntdata"/><Relationship Id="rId24" Type="http://schemas.openxmlformats.org/officeDocument/2006/relationships/slide" Target="slides/slide17.xml"/><Relationship Id="rId23" Type="http://schemas.openxmlformats.org/officeDocument/2006/relationships/slide" Target="slides/slide16.xml"/><Relationship Id="rId45" Type="http://schemas.openxmlformats.org/officeDocument/2006/relationships/font" Target="fonts/Montserrat-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NunitoSemiBold-bold.fntdata"/><Relationship Id="rId30" Type="http://schemas.openxmlformats.org/officeDocument/2006/relationships/font" Target="fonts/NunitoSemiBold-regular.fntdata"/><Relationship Id="rId11" Type="http://schemas.openxmlformats.org/officeDocument/2006/relationships/slide" Target="slides/slide4.xml"/><Relationship Id="rId33" Type="http://schemas.openxmlformats.org/officeDocument/2006/relationships/font" Target="fonts/NunitoSemiBold-boldItalic.fntdata"/><Relationship Id="rId10" Type="http://schemas.openxmlformats.org/officeDocument/2006/relationships/slide" Target="slides/slide3.xml"/><Relationship Id="rId32" Type="http://schemas.openxmlformats.org/officeDocument/2006/relationships/font" Target="fonts/NunitoSemiBold-italic.fntdata"/><Relationship Id="rId13" Type="http://schemas.openxmlformats.org/officeDocument/2006/relationships/slide" Target="slides/slide6.xml"/><Relationship Id="rId35" Type="http://schemas.openxmlformats.org/officeDocument/2006/relationships/font" Target="fonts/Roboto-bold.fntdata"/><Relationship Id="rId12" Type="http://schemas.openxmlformats.org/officeDocument/2006/relationships/slide" Target="slides/slide5.xml"/><Relationship Id="rId34" Type="http://schemas.openxmlformats.org/officeDocument/2006/relationships/font" Target="fonts/Roboto-regular.fntdata"/><Relationship Id="rId15" Type="http://schemas.openxmlformats.org/officeDocument/2006/relationships/slide" Target="slides/slide8.xml"/><Relationship Id="rId37" Type="http://schemas.openxmlformats.org/officeDocument/2006/relationships/font" Target="fonts/Roboto-boldItalic.fntdata"/><Relationship Id="rId14" Type="http://schemas.openxmlformats.org/officeDocument/2006/relationships/slide" Target="slides/slide7.xml"/><Relationship Id="rId36" Type="http://schemas.openxmlformats.org/officeDocument/2006/relationships/font" Target="fonts/Roboto-italic.fntdata"/><Relationship Id="rId17" Type="http://schemas.openxmlformats.org/officeDocument/2006/relationships/slide" Target="slides/slide10.xml"/><Relationship Id="rId39" Type="http://schemas.openxmlformats.org/officeDocument/2006/relationships/font" Target="fonts/Nunito-bold.fntdata"/><Relationship Id="rId16" Type="http://schemas.openxmlformats.org/officeDocument/2006/relationships/slide" Target="slides/slide9.xml"/><Relationship Id="rId38" Type="http://schemas.openxmlformats.org/officeDocument/2006/relationships/font" Target="fonts/Nunito-regular.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7-30T06:35:37.240">
    <p:pos x="288" y="839"/>
    <p:text>2 hours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1" name="Google Shape;22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8d1a5db37d_0_6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5" name="Google Shape;305;g8d1a5db37d_0_6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8d1a5db37d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0" name="Google Shape;310;g8d1a5db37d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8d24f03256_0_7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8d24f03256_0_7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3" name="Google Shape;333;g8d24f03256_0_7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8d1a5db37d_0_2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8d1a5db37d_0_2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8d24f03256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8d24f03256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6" name="Google Shape;406;g8d24f03256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8d1a5db37d_0_5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4" name="Google Shape;414;g8d1a5db37d_0_5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8d1a5db37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2" name="Google Shape;422;g8d1a5db37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8d1a5db37d_0_6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0" name="Google Shape;430;g8d1a5db37d_0_6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8d24f03256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9" name="Google Shape;439;g8d24f03256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8d1a5db37d_0_6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8" name="Google Shape;448;g8d1a5db37d_0_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8d1a5db37d_0_6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8" name="Google Shape;228;g8d1a5db37d_0_6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8d1a5db37d_0_6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6" name="Google Shape;456;g8d1a5db37d_0_6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8d1a5db37d_0_5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1" name="Google Shape;461;g8d1a5db37d_0_5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4" name="Google Shape;49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3" name="Google Shape;23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2" name="Google Shape;24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7" name="Google Shape;24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8d1a5db37d_0_5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4" name="Google Shape;254;g8d1a5db37d_0_5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8d1a5db37d_0_5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5" name="Google Shape;265;g8d1a5db37d_0_5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8df91e961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8df91e961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7" name="Google Shape;277;g8df91e961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8df91e961b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8df91e961b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2" name="Google Shape;292;g8df91e961b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 Id="rId4" Type="http://schemas.openxmlformats.org/officeDocument/2006/relationships/image" Target="../media/image18.png"/><Relationship Id="rId5"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18.png"/><Relationship Id="rId6"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8" cy="6867144"/>
            <a:chOff x="0" y="-446"/>
            <a:chExt cx="8094368" cy="6867144"/>
          </a:xfrm>
        </p:grpSpPr>
        <p:pic>
          <p:nvPicPr>
            <p:cNvPr descr="Image" id="19" name="Google Shape;19;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1" name="Google Shape;21;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93" name="Google Shape;93;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4" name="Google Shape;94;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101" name="Google Shape;101;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2" name="Google Shape;102;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1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9" name="Google Shape;109;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0" name="Google Shape;110;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7" name="Google Shape;117;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8" name="Google Shape;118;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1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2" name="Google Shape;122;p14"/>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6" name="Google Shape;126;p1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8" name="Google Shape;128;p1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1" name="Google Shape;131;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2" name="Google Shape;132;p1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4" name="Google Shape;134;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5" name="Google Shape;135;p1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6" name="Google Shape;136;p1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7" name="Google Shape;137;p16"/>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8" name="Google Shape;138;p16"/>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2" name="Google Shape;142;p17"/>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3" name="Google Shape;143;p17"/>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4" name="Google Shape;144;p17"/>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7"/>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46" name="Google Shape;146;p17"/>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47" name="Google Shape;147;p17"/>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48" name="Google Shape;148;p1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17"/>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50" name="Google Shape;150;p17"/>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1" name="Google Shape;151;p17"/>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52" name="Google Shape;152;p17"/>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5" name="Google Shape;155;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6" name="Google Shape;156;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60" name="Google Shape;160;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5" name="Shape 165"/>
        <p:cNvGrpSpPr/>
        <p:nvPr/>
      </p:nvGrpSpPr>
      <p:grpSpPr>
        <a:xfrm>
          <a:off x="0" y="0"/>
          <a:ext cx="0" cy="0"/>
          <a:chOff x="0" y="0"/>
          <a:chExt cx="0" cy="0"/>
        </a:xfrm>
      </p:grpSpPr>
      <p:sp>
        <p:nvSpPr>
          <p:cNvPr id="166" name="Google Shape;166;p20"/>
          <p:cNvSpPr/>
          <p:nvPr/>
        </p:nvSpPr>
        <p:spPr>
          <a:xfrm flipH="1">
            <a:off x="10995300" y="5661233"/>
            <a:ext cx="1196700" cy="1196700"/>
          </a:xfrm>
          <a:prstGeom prst="rtTriangle">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 name="Google Shape;167;p20"/>
          <p:cNvSpPr/>
          <p:nvPr/>
        </p:nvSpPr>
        <p:spPr>
          <a:xfrm flipH="1">
            <a:off x="10995300" y="5661167"/>
            <a:ext cx="1196700" cy="1196700"/>
          </a:xfrm>
          <a:prstGeom prst="round1Rect">
            <a:avLst>
              <a:gd fmla="val 16667" name="adj"/>
            </a:avLst>
          </a:prstGeom>
          <a:solidFill>
            <a:schemeClr val="lt1">
              <a:alpha val="6808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8" name="Google Shape;168;p20"/>
          <p:cNvSpPr txBox="1"/>
          <p:nvPr>
            <p:ph type="ctrTitle"/>
          </p:nvPr>
        </p:nvSpPr>
        <p:spPr>
          <a:xfrm>
            <a:off x="520700" y="2425700"/>
            <a:ext cx="10962900" cy="1244700"/>
          </a:xfrm>
          <a:prstGeom prst="rect">
            <a:avLst/>
          </a:prstGeom>
        </p:spPr>
        <p:txBody>
          <a:bodyPr anchorCtr="0" anchor="b" bIns="121900" lIns="121900" spcFirstLastPara="1" rIns="121900" wrap="square" tIns="121900">
            <a:no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169" name="Google Shape;169;p20"/>
          <p:cNvSpPr txBox="1"/>
          <p:nvPr>
            <p:ph idx="1" type="subTitle"/>
          </p:nvPr>
        </p:nvSpPr>
        <p:spPr>
          <a:xfrm>
            <a:off x="520700" y="3718840"/>
            <a:ext cx="10962900" cy="5772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Clr>
                <a:schemeClr val="lt1"/>
              </a:buClr>
              <a:buSzPts val="2400"/>
              <a:buNone/>
              <a:defRPr>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170" name="Google Shape;170;p20"/>
          <p:cNvSpPr txBox="1"/>
          <p:nvPr>
            <p:ph idx="12" type="sldNum"/>
          </p:nvPr>
        </p:nvSpPr>
        <p:spPr>
          <a:xfrm>
            <a:off x="11364722" y="6260831"/>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1" name="Shape 171"/>
        <p:cNvGrpSpPr/>
        <p:nvPr/>
      </p:nvGrpSpPr>
      <p:grpSpPr>
        <a:xfrm>
          <a:off x="0" y="0"/>
          <a:ext cx="0" cy="0"/>
          <a:chOff x="0" y="0"/>
          <a:chExt cx="0" cy="0"/>
        </a:xfrm>
      </p:grpSpPr>
      <p:sp>
        <p:nvSpPr>
          <p:cNvPr id="172" name="Google Shape;172;p21"/>
          <p:cNvSpPr txBox="1"/>
          <p:nvPr>
            <p:ph type="title"/>
          </p:nvPr>
        </p:nvSpPr>
        <p:spPr>
          <a:xfrm>
            <a:off x="614600" y="2753800"/>
            <a:ext cx="10962900" cy="1350300"/>
          </a:xfrm>
          <a:prstGeom prst="rect">
            <a:avLst/>
          </a:prstGeom>
        </p:spPr>
        <p:txBody>
          <a:bodyPr anchorCtr="0" anchor="ctr" bIns="121900" lIns="121900" spcFirstLastPara="1" rIns="121900" wrap="square" tIns="121900">
            <a:noAutofit/>
          </a:bodyPr>
          <a:lstStyle>
            <a:lvl1pPr lvl="0" rtl="0">
              <a:spcBef>
                <a:spcPts val="0"/>
              </a:spcBef>
              <a:spcAft>
                <a:spcPts val="0"/>
              </a:spcAft>
              <a:buSzPts val="5600"/>
              <a:buNone/>
              <a:defRPr sz="5600"/>
            </a:lvl1pPr>
            <a:lvl2pPr lvl="1" rtl="0">
              <a:spcBef>
                <a:spcPts val="0"/>
              </a:spcBef>
              <a:spcAft>
                <a:spcPts val="0"/>
              </a:spcAft>
              <a:buSzPts val="5600"/>
              <a:buNone/>
              <a:defRPr sz="5600"/>
            </a:lvl2pPr>
            <a:lvl3pPr lvl="2" rtl="0">
              <a:spcBef>
                <a:spcPts val="0"/>
              </a:spcBef>
              <a:spcAft>
                <a:spcPts val="0"/>
              </a:spcAft>
              <a:buSzPts val="5600"/>
              <a:buNone/>
              <a:defRPr sz="5600"/>
            </a:lvl3pPr>
            <a:lvl4pPr lvl="3" rtl="0">
              <a:spcBef>
                <a:spcPts val="0"/>
              </a:spcBef>
              <a:spcAft>
                <a:spcPts val="0"/>
              </a:spcAft>
              <a:buSzPts val="5600"/>
              <a:buNone/>
              <a:defRPr sz="5600"/>
            </a:lvl4pPr>
            <a:lvl5pPr lvl="4" rtl="0">
              <a:spcBef>
                <a:spcPts val="0"/>
              </a:spcBef>
              <a:spcAft>
                <a:spcPts val="0"/>
              </a:spcAft>
              <a:buSzPts val="5600"/>
              <a:buNone/>
              <a:defRPr sz="5600"/>
            </a:lvl5pPr>
            <a:lvl6pPr lvl="5" rtl="0">
              <a:spcBef>
                <a:spcPts val="0"/>
              </a:spcBef>
              <a:spcAft>
                <a:spcPts val="0"/>
              </a:spcAft>
              <a:buSzPts val="5600"/>
              <a:buNone/>
              <a:defRPr sz="5600"/>
            </a:lvl6pPr>
            <a:lvl7pPr lvl="6" rtl="0">
              <a:spcBef>
                <a:spcPts val="0"/>
              </a:spcBef>
              <a:spcAft>
                <a:spcPts val="0"/>
              </a:spcAft>
              <a:buSzPts val="5600"/>
              <a:buNone/>
              <a:defRPr sz="5600"/>
            </a:lvl7pPr>
            <a:lvl8pPr lvl="7" rtl="0">
              <a:spcBef>
                <a:spcPts val="0"/>
              </a:spcBef>
              <a:spcAft>
                <a:spcPts val="0"/>
              </a:spcAft>
              <a:buSzPts val="5600"/>
              <a:buNone/>
              <a:defRPr sz="5600"/>
            </a:lvl8pPr>
            <a:lvl9pPr lvl="8" rtl="0">
              <a:spcBef>
                <a:spcPts val="0"/>
              </a:spcBef>
              <a:spcAft>
                <a:spcPts val="0"/>
              </a:spcAft>
              <a:buSzPts val="5600"/>
              <a:buNone/>
              <a:defRPr sz="5600"/>
            </a:lvl9pPr>
          </a:lstStyle>
          <a:p/>
        </p:txBody>
      </p:sp>
      <p:sp>
        <p:nvSpPr>
          <p:cNvPr id="173" name="Google Shape;173;p21"/>
          <p:cNvSpPr txBox="1"/>
          <p:nvPr>
            <p:ph idx="12" type="sldNum"/>
          </p:nvPr>
        </p:nvSpPr>
        <p:spPr>
          <a:xfrm>
            <a:off x="11364722" y="6260831"/>
            <a:ext cx="731700" cy="524700"/>
          </a:xfrm>
          <a:prstGeom prst="rect">
            <a:avLst/>
          </a:prstGeom>
        </p:spPr>
        <p:txBody>
          <a:bodyPr anchorCtr="0" anchor="ctr" bIns="121900" lIns="121900" spcFirstLastPara="1" rIns="121900" wrap="square" tIns="1219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 name="Google Shape;31;p3"/>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4" name="Shape 174"/>
        <p:cNvGrpSpPr/>
        <p:nvPr/>
      </p:nvGrpSpPr>
      <p:grpSpPr>
        <a:xfrm>
          <a:off x="0" y="0"/>
          <a:ext cx="0" cy="0"/>
          <a:chOff x="0" y="0"/>
          <a:chExt cx="0" cy="0"/>
        </a:xfrm>
      </p:grpSpPr>
      <p:sp>
        <p:nvSpPr>
          <p:cNvPr id="175" name="Google Shape;175;p22"/>
          <p:cNvSpPr/>
          <p:nvPr/>
        </p:nvSpPr>
        <p:spPr>
          <a:xfrm flipH="1" rot="10800000">
            <a:off x="0" y="2247900"/>
            <a:ext cx="12192000" cy="46101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6" name="Google Shape;176;p22"/>
          <p:cNvSpPr/>
          <p:nvPr/>
        </p:nvSpPr>
        <p:spPr>
          <a:xfrm>
            <a:off x="0" y="2248000"/>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 name="Google Shape;177;p22"/>
          <p:cNvSpPr txBox="1"/>
          <p:nvPr>
            <p:ph type="title"/>
          </p:nvPr>
        </p:nvSpPr>
        <p:spPr>
          <a:xfrm>
            <a:off x="629200" y="984967"/>
            <a:ext cx="10962900" cy="1023600"/>
          </a:xfrm>
          <a:prstGeom prst="rect">
            <a:avLst/>
          </a:prstGeom>
        </p:spPr>
        <p:txBody>
          <a:bodyPr anchorCtr="0" anchor="b" bIns="121900" lIns="121900" spcFirstLastPara="1" rIns="121900" wrap="square" tIns="121900">
            <a:noAutofit/>
          </a:bodyPr>
          <a:lstStyle>
            <a:lvl1pPr lvl="0" rtl="0">
              <a:spcBef>
                <a:spcPts val="0"/>
              </a:spcBef>
              <a:spcAft>
                <a:spcPts val="0"/>
              </a:spcAft>
              <a:buSzPts val="4300"/>
              <a:buNone/>
              <a:defRPr/>
            </a:lvl1pPr>
            <a:lvl2pPr lvl="1" rtl="0">
              <a:spcBef>
                <a:spcPts val="0"/>
              </a:spcBef>
              <a:spcAft>
                <a:spcPts val="0"/>
              </a:spcAft>
              <a:buSzPts val="4300"/>
              <a:buNone/>
              <a:defRPr/>
            </a:lvl2pPr>
            <a:lvl3pPr lvl="2" rtl="0">
              <a:spcBef>
                <a:spcPts val="0"/>
              </a:spcBef>
              <a:spcAft>
                <a:spcPts val="0"/>
              </a:spcAft>
              <a:buSzPts val="4300"/>
              <a:buNone/>
              <a:defRPr/>
            </a:lvl3pPr>
            <a:lvl4pPr lvl="3" rtl="0">
              <a:spcBef>
                <a:spcPts val="0"/>
              </a:spcBef>
              <a:spcAft>
                <a:spcPts val="0"/>
              </a:spcAft>
              <a:buSzPts val="4300"/>
              <a:buNone/>
              <a:defRPr/>
            </a:lvl4pPr>
            <a:lvl5pPr lvl="4" rtl="0">
              <a:spcBef>
                <a:spcPts val="0"/>
              </a:spcBef>
              <a:spcAft>
                <a:spcPts val="0"/>
              </a:spcAft>
              <a:buSzPts val="4300"/>
              <a:buNone/>
              <a:defRPr/>
            </a:lvl5pPr>
            <a:lvl6pPr lvl="5" rtl="0">
              <a:spcBef>
                <a:spcPts val="0"/>
              </a:spcBef>
              <a:spcAft>
                <a:spcPts val="0"/>
              </a:spcAft>
              <a:buSzPts val="4300"/>
              <a:buNone/>
              <a:defRPr/>
            </a:lvl6pPr>
            <a:lvl7pPr lvl="6" rtl="0">
              <a:spcBef>
                <a:spcPts val="0"/>
              </a:spcBef>
              <a:spcAft>
                <a:spcPts val="0"/>
              </a:spcAft>
              <a:buSzPts val="4300"/>
              <a:buNone/>
              <a:defRPr/>
            </a:lvl7pPr>
            <a:lvl8pPr lvl="7" rtl="0">
              <a:spcBef>
                <a:spcPts val="0"/>
              </a:spcBef>
              <a:spcAft>
                <a:spcPts val="0"/>
              </a:spcAft>
              <a:buSzPts val="4300"/>
              <a:buNone/>
              <a:defRPr/>
            </a:lvl8pPr>
            <a:lvl9pPr lvl="8" rtl="0">
              <a:spcBef>
                <a:spcPts val="0"/>
              </a:spcBef>
              <a:spcAft>
                <a:spcPts val="0"/>
              </a:spcAft>
              <a:buSzPts val="4300"/>
              <a:buNone/>
              <a:defRPr/>
            </a:lvl9pPr>
          </a:lstStyle>
          <a:p/>
        </p:txBody>
      </p:sp>
      <p:sp>
        <p:nvSpPr>
          <p:cNvPr id="178" name="Google Shape;178;p22"/>
          <p:cNvSpPr txBox="1"/>
          <p:nvPr>
            <p:ph idx="1" type="body"/>
          </p:nvPr>
        </p:nvSpPr>
        <p:spPr>
          <a:xfrm>
            <a:off x="629200" y="2558767"/>
            <a:ext cx="10962900" cy="3613500"/>
          </a:xfrm>
          <a:prstGeom prst="rect">
            <a:avLst/>
          </a:prstGeom>
        </p:spPr>
        <p:txBody>
          <a:bodyPr anchorCtr="0" anchor="t" bIns="121900" lIns="121900" spcFirstLastPara="1" rIns="121900" wrap="square" tIns="121900">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79" name="Google Shape;179;p22"/>
          <p:cNvSpPr txBox="1"/>
          <p:nvPr>
            <p:ph idx="12" type="sldNum"/>
          </p:nvPr>
        </p:nvSpPr>
        <p:spPr>
          <a:xfrm>
            <a:off x="11364722" y="6260831"/>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0" name="Shape 180"/>
        <p:cNvGrpSpPr/>
        <p:nvPr/>
      </p:nvGrpSpPr>
      <p:grpSpPr>
        <a:xfrm>
          <a:off x="0" y="0"/>
          <a:ext cx="0" cy="0"/>
          <a:chOff x="0" y="0"/>
          <a:chExt cx="0" cy="0"/>
        </a:xfrm>
      </p:grpSpPr>
      <p:sp>
        <p:nvSpPr>
          <p:cNvPr id="181" name="Google Shape;181;p23"/>
          <p:cNvSpPr/>
          <p:nvPr/>
        </p:nvSpPr>
        <p:spPr>
          <a:xfrm flipH="1" rot="10800000">
            <a:off x="0" y="2247900"/>
            <a:ext cx="12192000" cy="46101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 name="Google Shape;182;p23"/>
          <p:cNvSpPr/>
          <p:nvPr/>
        </p:nvSpPr>
        <p:spPr>
          <a:xfrm>
            <a:off x="0" y="2248000"/>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 name="Google Shape;183;p23"/>
          <p:cNvSpPr txBox="1"/>
          <p:nvPr>
            <p:ph type="title"/>
          </p:nvPr>
        </p:nvSpPr>
        <p:spPr>
          <a:xfrm>
            <a:off x="629200" y="984967"/>
            <a:ext cx="10962900" cy="1023600"/>
          </a:xfrm>
          <a:prstGeom prst="rect">
            <a:avLst/>
          </a:prstGeom>
        </p:spPr>
        <p:txBody>
          <a:bodyPr anchorCtr="0" anchor="b" bIns="121900" lIns="121900" spcFirstLastPara="1" rIns="121900" wrap="square" tIns="121900">
            <a:noAutofit/>
          </a:bodyPr>
          <a:lstStyle>
            <a:lvl1pPr lvl="0" rtl="0">
              <a:spcBef>
                <a:spcPts val="0"/>
              </a:spcBef>
              <a:spcAft>
                <a:spcPts val="0"/>
              </a:spcAft>
              <a:buSzPts val="4300"/>
              <a:buNone/>
              <a:defRPr/>
            </a:lvl1pPr>
            <a:lvl2pPr lvl="1" rtl="0">
              <a:spcBef>
                <a:spcPts val="0"/>
              </a:spcBef>
              <a:spcAft>
                <a:spcPts val="0"/>
              </a:spcAft>
              <a:buSzPts val="4300"/>
              <a:buNone/>
              <a:defRPr/>
            </a:lvl2pPr>
            <a:lvl3pPr lvl="2" rtl="0">
              <a:spcBef>
                <a:spcPts val="0"/>
              </a:spcBef>
              <a:spcAft>
                <a:spcPts val="0"/>
              </a:spcAft>
              <a:buSzPts val="4300"/>
              <a:buNone/>
              <a:defRPr/>
            </a:lvl3pPr>
            <a:lvl4pPr lvl="3" rtl="0">
              <a:spcBef>
                <a:spcPts val="0"/>
              </a:spcBef>
              <a:spcAft>
                <a:spcPts val="0"/>
              </a:spcAft>
              <a:buSzPts val="4300"/>
              <a:buNone/>
              <a:defRPr/>
            </a:lvl4pPr>
            <a:lvl5pPr lvl="4" rtl="0">
              <a:spcBef>
                <a:spcPts val="0"/>
              </a:spcBef>
              <a:spcAft>
                <a:spcPts val="0"/>
              </a:spcAft>
              <a:buSzPts val="4300"/>
              <a:buNone/>
              <a:defRPr/>
            </a:lvl5pPr>
            <a:lvl6pPr lvl="5" rtl="0">
              <a:spcBef>
                <a:spcPts val="0"/>
              </a:spcBef>
              <a:spcAft>
                <a:spcPts val="0"/>
              </a:spcAft>
              <a:buSzPts val="4300"/>
              <a:buNone/>
              <a:defRPr/>
            </a:lvl6pPr>
            <a:lvl7pPr lvl="6" rtl="0">
              <a:spcBef>
                <a:spcPts val="0"/>
              </a:spcBef>
              <a:spcAft>
                <a:spcPts val="0"/>
              </a:spcAft>
              <a:buSzPts val="4300"/>
              <a:buNone/>
              <a:defRPr/>
            </a:lvl7pPr>
            <a:lvl8pPr lvl="7" rtl="0">
              <a:spcBef>
                <a:spcPts val="0"/>
              </a:spcBef>
              <a:spcAft>
                <a:spcPts val="0"/>
              </a:spcAft>
              <a:buSzPts val="4300"/>
              <a:buNone/>
              <a:defRPr/>
            </a:lvl8pPr>
            <a:lvl9pPr lvl="8" rtl="0">
              <a:spcBef>
                <a:spcPts val="0"/>
              </a:spcBef>
              <a:spcAft>
                <a:spcPts val="0"/>
              </a:spcAft>
              <a:buSzPts val="4300"/>
              <a:buNone/>
              <a:defRPr/>
            </a:lvl9pPr>
          </a:lstStyle>
          <a:p/>
        </p:txBody>
      </p:sp>
      <p:sp>
        <p:nvSpPr>
          <p:cNvPr id="184" name="Google Shape;184;p23"/>
          <p:cNvSpPr txBox="1"/>
          <p:nvPr>
            <p:ph idx="1" type="body"/>
          </p:nvPr>
        </p:nvSpPr>
        <p:spPr>
          <a:xfrm>
            <a:off x="629200" y="2558767"/>
            <a:ext cx="5333100" cy="36135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85" name="Google Shape;185;p23"/>
          <p:cNvSpPr txBox="1"/>
          <p:nvPr>
            <p:ph idx="2" type="body"/>
          </p:nvPr>
        </p:nvSpPr>
        <p:spPr>
          <a:xfrm>
            <a:off x="6259000" y="2558767"/>
            <a:ext cx="5333100" cy="36135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86" name="Google Shape;186;p23"/>
          <p:cNvSpPr txBox="1"/>
          <p:nvPr>
            <p:ph idx="12" type="sldNum"/>
          </p:nvPr>
        </p:nvSpPr>
        <p:spPr>
          <a:xfrm>
            <a:off x="11364722" y="6260831"/>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7" name="Shape 187"/>
        <p:cNvGrpSpPr/>
        <p:nvPr/>
      </p:nvGrpSpPr>
      <p:grpSpPr>
        <a:xfrm>
          <a:off x="0" y="0"/>
          <a:ext cx="0" cy="0"/>
          <a:chOff x="0" y="0"/>
          <a:chExt cx="0" cy="0"/>
        </a:xfrm>
      </p:grpSpPr>
      <p:sp>
        <p:nvSpPr>
          <p:cNvPr id="188" name="Google Shape;188;p24"/>
          <p:cNvSpPr/>
          <p:nvPr/>
        </p:nvSpPr>
        <p:spPr>
          <a:xfrm flipH="1" rot="10800000">
            <a:off x="0" y="875100"/>
            <a:ext cx="12192000" cy="59829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 name="Google Shape;189;p24"/>
          <p:cNvSpPr/>
          <p:nvPr/>
        </p:nvSpPr>
        <p:spPr>
          <a:xfrm>
            <a:off x="0" y="875133"/>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 name="Google Shape;190;p24"/>
          <p:cNvSpPr txBox="1"/>
          <p:nvPr>
            <p:ph type="title"/>
          </p:nvPr>
        </p:nvSpPr>
        <p:spPr>
          <a:xfrm>
            <a:off x="131000" y="21800"/>
            <a:ext cx="11768700" cy="803700"/>
          </a:xfrm>
          <a:prstGeom prst="rect">
            <a:avLst/>
          </a:prstGeom>
        </p:spPr>
        <p:txBody>
          <a:bodyPr anchorCtr="0" anchor="ctr" bIns="121900" lIns="121900" spcFirstLastPara="1" rIns="121900" wrap="square" tIns="12190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1" name="Google Shape;191;p24"/>
          <p:cNvSpPr txBox="1"/>
          <p:nvPr>
            <p:ph idx="12" type="sldNum"/>
          </p:nvPr>
        </p:nvSpPr>
        <p:spPr>
          <a:xfrm>
            <a:off x="11364722" y="6260831"/>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2" name="Shape 192"/>
        <p:cNvGrpSpPr/>
        <p:nvPr/>
      </p:nvGrpSpPr>
      <p:grpSpPr>
        <a:xfrm>
          <a:off x="0" y="0"/>
          <a:ext cx="0" cy="0"/>
          <a:chOff x="0" y="0"/>
          <a:chExt cx="0" cy="0"/>
        </a:xfrm>
      </p:grpSpPr>
      <p:sp>
        <p:nvSpPr>
          <p:cNvPr id="193" name="Google Shape;193;p25"/>
          <p:cNvSpPr txBox="1"/>
          <p:nvPr/>
        </p:nvSpPr>
        <p:spPr>
          <a:xfrm flipH="1" rot="10800000">
            <a:off x="4368800" y="33"/>
            <a:ext cx="7823100" cy="68580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4" name="Google Shape;194;p25"/>
          <p:cNvSpPr/>
          <p:nvPr/>
        </p:nvSpPr>
        <p:spPr>
          <a:xfrm rot="-5400000">
            <a:off x="1012250" y="3356550"/>
            <a:ext cx="6858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5" name="Google Shape;195;p25"/>
          <p:cNvSpPr txBox="1"/>
          <p:nvPr>
            <p:ph type="title"/>
          </p:nvPr>
        </p:nvSpPr>
        <p:spPr>
          <a:xfrm>
            <a:off x="301437" y="477067"/>
            <a:ext cx="3744000" cy="12711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196" name="Google Shape;196;p25"/>
          <p:cNvSpPr txBox="1"/>
          <p:nvPr>
            <p:ph idx="1" type="body"/>
          </p:nvPr>
        </p:nvSpPr>
        <p:spPr>
          <a:xfrm>
            <a:off x="301433" y="1954400"/>
            <a:ext cx="3744000" cy="42180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2100"/>
              </a:spcBef>
              <a:spcAft>
                <a:spcPts val="0"/>
              </a:spcAft>
              <a:buClr>
                <a:schemeClr val="lt1"/>
              </a:buClr>
              <a:buSzPts val="1600"/>
              <a:buChar char="○"/>
              <a:defRPr sz="1600">
                <a:solidFill>
                  <a:schemeClr val="lt1"/>
                </a:solidFill>
              </a:defRPr>
            </a:lvl2pPr>
            <a:lvl3pPr indent="-330200" lvl="2" marL="1371600" rtl="0">
              <a:spcBef>
                <a:spcPts val="2100"/>
              </a:spcBef>
              <a:spcAft>
                <a:spcPts val="0"/>
              </a:spcAft>
              <a:buClr>
                <a:schemeClr val="lt1"/>
              </a:buClr>
              <a:buSzPts val="1600"/>
              <a:buChar char="■"/>
              <a:defRPr sz="1600">
                <a:solidFill>
                  <a:schemeClr val="lt1"/>
                </a:solidFill>
              </a:defRPr>
            </a:lvl3pPr>
            <a:lvl4pPr indent="-330200" lvl="3" marL="1828800" rtl="0">
              <a:spcBef>
                <a:spcPts val="2100"/>
              </a:spcBef>
              <a:spcAft>
                <a:spcPts val="0"/>
              </a:spcAft>
              <a:buClr>
                <a:schemeClr val="lt1"/>
              </a:buClr>
              <a:buSzPts val="1600"/>
              <a:buChar char="●"/>
              <a:defRPr sz="1600">
                <a:solidFill>
                  <a:schemeClr val="lt1"/>
                </a:solidFill>
              </a:defRPr>
            </a:lvl4pPr>
            <a:lvl5pPr indent="-330200" lvl="4" marL="2286000" rtl="0">
              <a:spcBef>
                <a:spcPts val="2100"/>
              </a:spcBef>
              <a:spcAft>
                <a:spcPts val="0"/>
              </a:spcAft>
              <a:buClr>
                <a:schemeClr val="lt1"/>
              </a:buClr>
              <a:buSzPts val="1600"/>
              <a:buChar char="○"/>
              <a:defRPr sz="1600">
                <a:solidFill>
                  <a:schemeClr val="lt1"/>
                </a:solidFill>
              </a:defRPr>
            </a:lvl5pPr>
            <a:lvl6pPr indent="-330200" lvl="5" marL="2743200" rtl="0">
              <a:spcBef>
                <a:spcPts val="2100"/>
              </a:spcBef>
              <a:spcAft>
                <a:spcPts val="0"/>
              </a:spcAft>
              <a:buClr>
                <a:schemeClr val="lt1"/>
              </a:buClr>
              <a:buSzPts val="1600"/>
              <a:buChar char="■"/>
              <a:defRPr sz="1600">
                <a:solidFill>
                  <a:schemeClr val="lt1"/>
                </a:solidFill>
              </a:defRPr>
            </a:lvl6pPr>
            <a:lvl7pPr indent="-330200" lvl="6" marL="3200400" rtl="0">
              <a:spcBef>
                <a:spcPts val="2100"/>
              </a:spcBef>
              <a:spcAft>
                <a:spcPts val="0"/>
              </a:spcAft>
              <a:buClr>
                <a:schemeClr val="lt1"/>
              </a:buClr>
              <a:buSzPts val="1600"/>
              <a:buChar char="●"/>
              <a:defRPr sz="1600">
                <a:solidFill>
                  <a:schemeClr val="lt1"/>
                </a:solidFill>
              </a:defRPr>
            </a:lvl7pPr>
            <a:lvl8pPr indent="-330200" lvl="7" marL="3657600" rtl="0">
              <a:spcBef>
                <a:spcPts val="2100"/>
              </a:spcBef>
              <a:spcAft>
                <a:spcPts val="0"/>
              </a:spcAft>
              <a:buClr>
                <a:schemeClr val="lt1"/>
              </a:buClr>
              <a:buSzPts val="1600"/>
              <a:buChar char="○"/>
              <a:defRPr sz="1600">
                <a:solidFill>
                  <a:schemeClr val="lt1"/>
                </a:solidFill>
              </a:defRPr>
            </a:lvl8pPr>
            <a:lvl9pPr indent="-330200" lvl="8" marL="4114800" rtl="0">
              <a:spcBef>
                <a:spcPts val="2100"/>
              </a:spcBef>
              <a:spcAft>
                <a:spcPts val="2100"/>
              </a:spcAft>
              <a:buClr>
                <a:schemeClr val="lt1"/>
              </a:buClr>
              <a:buSzPts val="1600"/>
              <a:buChar char="■"/>
              <a:defRPr sz="1600">
                <a:solidFill>
                  <a:schemeClr val="lt1"/>
                </a:solidFill>
              </a:defRPr>
            </a:lvl9pPr>
          </a:lstStyle>
          <a:p/>
        </p:txBody>
      </p:sp>
      <p:sp>
        <p:nvSpPr>
          <p:cNvPr id="197" name="Google Shape;197;p25"/>
          <p:cNvSpPr txBox="1"/>
          <p:nvPr>
            <p:ph idx="12" type="sldNum"/>
          </p:nvPr>
        </p:nvSpPr>
        <p:spPr>
          <a:xfrm>
            <a:off x="11364722" y="6260831"/>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8" name="Shape 198"/>
        <p:cNvGrpSpPr/>
        <p:nvPr/>
      </p:nvGrpSpPr>
      <p:grpSpPr>
        <a:xfrm>
          <a:off x="0" y="0"/>
          <a:ext cx="0" cy="0"/>
          <a:chOff x="0" y="0"/>
          <a:chExt cx="0" cy="0"/>
        </a:xfrm>
      </p:grpSpPr>
      <p:sp>
        <p:nvSpPr>
          <p:cNvPr id="199" name="Google Shape;199;p26"/>
          <p:cNvSpPr txBox="1"/>
          <p:nvPr>
            <p:ph type="title"/>
          </p:nvPr>
        </p:nvSpPr>
        <p:spPr>
          <a:xfrm>
            <a:off x="653667" y="651000"/>
            <a:ext cx="8302800" cy="5454300"/>
          </a:xfrm>
          <a:prstGeom prst="rect">
            <a:avLst/>
          </a:prstGeom>
        </p:spPr>
        <p:txBody>
          <a:bodyPr anchorCtr="0" anchor="ctr" bIns="121900" lIns="121900" spcFirstLastPara="1" rIns="121900" wrap="square" tIns="12190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p:txBody>
      </p:sp>
      <p:sp>
        <p:nvSpPr>
          <p:cNvPr id="200" name="Google Shape;200;p26"/>
          <p:cNvSpPr txBox="1"/>
          <p:nvPr>
            <p:ph idx="12" type="sldNum"/>
          </p:nvPr>
        </p:nvSpPr>
        <p:spPr>
          <a:xfrm>
            <a:off x="11364722" y="6260831"/>
            <a:ext cx="731700" cy="524700"/>
          </a:xfrm>
          <a:prstGeom prst="rect">
            <a:avLst/>
          </a:prstGeom>
        </p:spPr>
        <p:txBody>
          <a:bodyPr anchorCtr="0" anchor="ctr" bIns="121900" lIns="121900" spcFirstLastPara="1" rIns="121900" wrap="square" tIns="1219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1" name="Shape 201"/>
        <p:cNvGrpSpPr/>
        <p:nvPr/>
      </p:nvGrpSpPr>
      <p:grpSpPr>
        <a:xfrm>
          <a:off x="0" y="0"/>
          <a:ext cx="0" cy="0"/>
          <a:chOff x="0" y="0"/>
          <a:chExt cx="0" cy="0"/>
        </a:xfrm>
      </p:grpSpPr>
      <p:sp>
        <p:nvSpPr>
          <p:cNvPr id="202" name="Google Shape;202;p27"/>
          <p:cNvSpPr/>
          <p:nvPr/>
        </p:nvSpPr>
        <p:spPr>
          <a:xfrm flipH="1">
            <a:off x="0" y="0"/>
            <a:ext cx="6096000" cy="68580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 name="Google Shape;203;p27"/>
          <p:cNvSpPr/>
          <p:nvPr/>
        </p:nvSpPr>
        <p:spPr>
          <a:xfrm rot="5400000">
            <a:off x="2595233" y="3356900"/>
            <a:ext cx="68571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4" name="Google Shape;204;p27"/>
          <p:cNvSpPr txBox="1"/>
          <p:nvPr>
            <p:ph type="title"/>
          </p:nvPr>
        </p:nvSpPr>
        <p:spPr>
          <a:xfrm>
            <a:off x="354000" y="1644233"/>
            <a:ext cx="5393700" cy="1976400"/>
          </a:xfrm>
          <a:prstGeom prst="rect">
            <a:avLst/>
          </a:prstGeom>
        </p:spPr>
        <p:txBody>
          <a:bodyPr anchorCtr="0" anchor="b" bIns="121900" lIns="121900" spcFirstLastPara="1" rIns="121900" wrap="square" tIns="121900">
            <a:noAutofit/>
          </a:bodyPr>
          <a:lstStyle>
            <a:lvl1pPr lvl="0" rtl="0" algn="ctr">
              <a:spcBef>
                <a:spcPts val="0"/>
              </a:spcBef>
              <a:spcAft>
                <a:spcPts val="0"/>
              </a:spcAft>
              <a:buClr>
                <a:schemeClr val="dk2"/>
              </a:buClr>
              <a:buSzPts val="5600"/>
              <a:buNone/>
              <a:defRPr sz="5600">
                <a:solidFill>
                  <a:schemeClr val="dk2"/>
                </a:solidFill>
              </a:defRPr>
            </a:lvl1pPr>
            <a:lvl2pPr lvl="1" rtl="0" algn="ctr">
              <a:spcBef>
                <a:spcPts val="0"/>
              </a:spcBef>
              <a:spcAft>
                <a:spcPts val="0"/>
              </a:spcAft>
              <a:buClr>
                <a:schemeClr val="dk2"/>
              </a:buClr>
              <a:buSzPts val="5600"/>
              <a:buNone/>
              <a:defRPr sz="5600">
                <a:solidFill>
                  <a:schemeClr val="dk2"/>
                </a:solidFill>
              </a:defRPr>
            </a:lvl2pPr>
            <a:lvl3pPr lvl="2" rtl="0" algn="ctr">
              <a:spcBef>
                <a:spcPts val="0"/>
              </a:spcBef>
              <a:spcAft>
                <a:spcPts val="0"/>
              </a:spcAft>
              <a:buClr>
                <a:schemeClr val="dk2"/>
              </a:buClr>
              <a:buSzPts val="5600"/>
              <a:buNone/>
              <a:defRPr sz="5600">
                <a:solidFill>
                  <a:schemeClr val="dk2"/>
                </a:solidFill>
              </a:defRPr>
            </a:lvl3pPr>
            <a:lvl4pPr lvl="3" rtl="0" algn="ctr">
              <a:spcBef>
                <a:spcPts val="0"/>
              </a:spcBef>
              <a:spcAft>
                <a:spcPts val="0"/>
              </a:spcAft>
              <a:buClr>
                <a:schemeClr val="dk2"/>
              </a:buClr>
              <a:buSzPts val="5600"/>
              <a:buNone/>
              <a:defRPr sz="5600">
                <a:solidFill>
                  <a:schemeClr val="dk2"/>
                </a:solidFill>
              </a:defRPr>
            </a:lvl4pPr>
            <a:lvl5pPr lvl="4" rtl="0" algn="ctr">
              <a:spcBef>
                <a:spcPts val="0"/>
              </a:spcBef>
              <a:spcAft>
                <a:spcPts val="0"/>
              </a:spcAft>
              <a:buClr>
                <a:schemeClr val="dk2"/>
              </a:buClr>
              <a:buSzPts val="5600"/>
              <a:buNone/>
              <a:defRPr sz="5600">
                <a:solidFill>
                  <a:schemeClr val="dk2"/>
                </a:solidFill>
              </a:defRPr>
            </a:lvl5pPr>
            <a:lvl6pPr lvl="5" rtl="0" algn="ctr">
              <a:spcBef>
                <a:spcPts val="0"/>
              </a:spcBef>
              <a:spcAft>
                <a:spcPts val="0"/>
              </a:spcAft>
              <a:buClr>
                <a:schemeClr val="dk2"/>
              </a:buClr>
              <a:buSzPts val="5600"/>
              <a:buNone/>
              <a:defRPr sz="5600">
                <a:solidFill>
                  <a:schemeClr val="dk2"/>
                </a:solidFill>
              </a:defRPr>
            </a:lvl6pPr>
            <a:lvl7pPr lvl="6" rtl="0" algn="ctr">
              <a:spcBef>
                <a:spcPts val="0"/>
              </a:spcBef>
              <a:spcAft>
                <a:spcPts val="0"/>
              </a:spcAft>
              <a:buClr>
                <a:schemeClr val="dk2"/>
              </a:buClr>
              <a:buSzPts val="5600"/>
              <a:buNone/>
              <a:defRPr sz="5600">
                <a:solidFill>
                  <a:schemeClr val="dk2"/>
                </a:solidFill>
              </a:defRPr>
            </a:lvl7pPr>
            <a:lvl8pPr lvl="7" rtl="0" algn="ctr">
              <a:spcBef>
                <a:spcPts val="0"/>
              </a:spcBef>
              <a:spcAft>
                <a:spcPts val="0"/>
              </a:spcAft>
              <a:buClr>
                <a:schemeClr val="dk2"/>
              </a:buClr>
              <a:buSzPts val="5600"/>
              <a:buNone/>
              <a:defRPr sz="5600">
                <a:solidFill>
                  <a:schemeClr val="dk2"/>
                </a:solidFill>
              </a:defRPr>
            </a:lvl8pPr>
            <a:lvl9pPr lvl="8" rtl="0" algn="ctr">
              <a:spcBef>
                <a:spcPts val="0"/>
              </a:spcBef>
              <a:spcAft>
                <a:spcPts val="0"/>
              </a:spcAft>
              <a:buClr>
                <a:schemeClr val="dk2"/>
              </a:buClr>
              <a:buSzPts val="5600"/>
              <a:buNone/>
              <a:defRPr sz="5600">
                <a:solidFill>
                  <a:schemeClr val="dk2"/>
                </a:solidFill>
              </a:defRPr>
            </a:lvl9pPr>
          </a:lstStyle>
          <a:p/>
        </p:txBody>
      </p:sp>
      <p:sp>
        <p:nvSpPr>
          <p:cNvPr id="205" name="Google Shape;205;p27"/>
          <p:cNvSpPr txBox="1"/>
          <p:nvPr>
            <p:ph idx="1" type="subTitle"/>
          </p:nvPr>
        </p:nvSpPr>
        <p:spPr>
          <a:xfrm>
            <a:off x="354000" y="3705956"/>
            <a:ext cx="5393700" cy="16467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6" name="Google Shape;206;p27"/>
          <p:cNvSpPr txBox="1"/>
          <p:nvPr>
            <p:ph idx="2" type="body"/>
          </p:nvPr>
        </p:nvSpPr>
        <p:spPr>
          <a:xfrm>
            <a:off x="6586000" y="965600"/>
            <a:ext cx="5115900" cy="4926900"/>
          </a:xfrm>
          <a:prstGeom prst="rect">
            <a:avLst/>
          </a:prstGeom>
        </p:spPr>
        <p:txBody>
          <a:bodyPr anchorCtr="0" anchor="ctr" bIns="121900" lIns="121900" spcFirstLastPara="1" rIns="121900" wrap="square" tIns="121900">
            <a:noAutofit/>
          </a:bodyPr>
          <a:lstStyle>
            <a:lvl1pPr indent="-381000" lvl="0" marL="457200" rtl="0">
              <a:spcBef>
                <a:spcPts val="0"/>
              </a:spcBef>
              <a:spcAft>
                <a:spcPts val="0"/>
              </a:spcAft>
              <a:buClr>
                <a:schemeClr val="lt1"/>
              </a:buClr>
              <a:buSzPts val="2400"/>
              <a:buChar char="●"/>
              <a:defRPr>
                <a:solidFill>
                  <a:schemeClr val="lt1"/>
                </a:solidFill>
              </a:defRPr>
            </a:lvl1pPr>
            <a:lvl2pPr indent="-349250" lvl="1" marL="914400" rtl="0">
              <a:spcBef>
                <a:spcPts val="2100"/>
              </a:spcBef>
              <a:spcAft>
                <a:spcPts val="0"/>
              </a:spcAft>
              <a:buClr>
                <a:schemeClr val="lt1"/>
              </a:buClr>
              <a:buSzPts val="1900"/>
              <a:buChar char="○"/>
              <a:defRPr>
                <a:solidFill>
                  <a:schemeClr val="lt1"/>
                </a:solidFill>
              </a:defRPr>
            </a:lvl2pPr>
            <a:lvl3pPr indent="-349250" lvl="2" marL="1371600" rtl="0">
              <a:spcBef>
                <a:spcPts val="2100"/>
              </a:spcBef>
              <a:spcAft>
                <a:spcPts val="0"/>
              </a:spcAft>
              <a:buClr>
                <a:schemeClr val="lt1"/>
              </a:buClr>
              <a:buSzPts val="1900"/>
              <a:buChar char="■"/>
              <a:defRPr>
                <a:solidFill>
                  <a:schemeClr val="lt1"/>
                </a:solidFill>
              </a:defRPr>
            </a:lvl3pPr>
            <a:lvl4pPr indent="-349250" lvl="3" marL="1828800" rtl="0">
              <a:spcBef>
                <a:spcPts val="2100"/>
              </a:spcBef>
              <a:spcAft>
                <a:spcPts val="0"/>
              </a:spcAft>
              <a:buClr>
                <a:schemeClr val="lt1"/>
              </a:buClr>
              <a:buSzPts val="1900"/>
              <a:buChar char="●"/>
              <a:defRPr>
                <a:solidFill>
                  <a:schemeClr val="lt1"/>
                </a:solidFill>
              </a:defRPr>
            </a:lvl4pPr>
            <a:lvl5pPr indent="-349250" lvl="4" marL="2286000" rtl="0">
              <a:spcBef>
                <a:spcPts val="2100"/>
              </a:spcBef>
              <a:spcAft>
                <a:spcPts val="0"/>
              </a:spcAft>
              <a:buClr>
                <a:schemeClr val="lt1"/>
              </a:buClr>
              <a:buSzPts val="1900"/>
              <a:buChar char="○"/>
              <a:defRPr>
                <a:solidFill>
                  <a:schemeClr val="lt1"/>
                </a:solidFill>
              </a:defRPr>
            </a:lvl5pPr>
            <a:lvl6pPr indent="-349250" lvl="5" marL="2743200" rtl="0">
              <a:spcBef>
                <a:spcPts val="2100"/>
              </a:spcBef>
              <a:spcAft>
                <a:spcPts val="0"/>
              </a:spcAft>
              <a:buClr>
                <a:schemeClr val="lt1"/>
              </a:buClr>
              <a:buSzPts val="1900"/>
              <a:buChar char="■"/>
              <a:defRPr>
                <a:solidFill>
                  <a:schemeClr val="lt1"/>
                </a:solidFill>
              </a:defRPr>
            </a:lvl6pPr>
            <a:lvl7pPr indent="-349250" lvl="6" marL="3200400" rtl="0">
              <a:spcBef>
                <a:spcPts val="2100"/>
              </a:spcBef>
              <a:spcAft>
                <a:spcPts val="0"/>
              </a:spcAft>
              <a:buClr>
                <a:schemeClr val="lt1"/>
              </a:buClr>
              <a:buSzPts val="1900"/>
              <a:buChar char="●"/>
              <a:defRPr>
                <a:solidFill>
                  <a:schemeClr val="lt1"/>
                </a:solidFill>
              </a:defRPr>
            </a:lvl7pPr>
            <a:lvl8pPr indent="-349250" lvl="7" marL="3657600" rtl="0">
              <a:spcBef>
                <a:spcPts val="2100"/>
              </a:spcBef>
              <a:spcAft>
                <a:spcPts val="0"/>
              </a:spcAft>
              <a:buClr>
                <a:schemeClr val="lt1"/>
              </a:buClr>
              <a:buSzPts val="1900"/>
              <a:buChar char="○"/>
              <a:defRPr>
                <a:solidFill>
                  <a:schemeClr val="lt1"/>
                </a:solidFill>
              </a:defRPr>
            </a:lvl8pPr>
            <a:lvl9pPr indent="-349250" lvl="8" marL="4114800" rtl="0">
              <a:spcBef>
                <a:spcPts val="2100"/>
              </a:spcBef>
              <a:spcAft>
                <a:spcPts val="2100"/>
              </a:spcAft>
              <a:buClr>
                <a:schemeClr val="lt1"/>
              </a:buClr>
              <a:buSzPts val="1900"/>
              <a:buChar char="■"/>
              <a:defRPr>
                <a:solidFill>
                  <a:schemeClr val="lt1"/>
                </a:solidFill>
              </a:defRPr>
            </a:lvl9pPr>
          </a:lstStyle>
          <a:p/>
        </p:txBody>
      </p:sp>
      <p:sp>
        <p:nvSpPr>
          <p:cNvPr id="207" name="Google Shape;207;p27"/>
          <p:cNvSpPr txBox="1"/>
          <p:nvPr>
            <p:ph idx="12" type="sldNum"/>
          </p:nvPr>
        </p:nvSpPr>
        <p:spPr>
          <a:xfrm>
            <a:off x="11364722" y="6260831"/>
            <a:ext cx="731700" cy="524700"/>
          </a:xfrm>
          <a:prstGeom prst="rect">
            <a:avLst/>
          </a:prstGeom>
        </p:spPr>
        <p:txBody>
          <a:bodyPr anchorCtr="0" anchor="ctr" bIns="121900" lIns="121900" spcFirstLastPara="1" rIns="121900" wrap="square" tIns="1219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8" name="Shape 208"/>
        <p:cNvGrpSpPr/>
        <p:nvPr/>
      </p:nvGrpSpPr>
      <p:grpSpPr>
        <a:xfrm>
          <a:off x="0" y="0"/>
          <a:ext cx="0" cy="0"/>
          <a:chOff x="0" y="0"/>
          <a:chExt cx="0" cy="0"/>
        </a:xfrm>
      </p:grpSpPr>
      <p:sp>
        <p:nvSpPr>
          <p:cNvPr id="209" name="Google Shape;209;p28"/>
          <p:cNvSpPr txBox="1"/>
          <p:nvPr/>
        </p:nvSpPr>
        <p:spPr>
          <a:xfrm flipH="1" rot="10800000">
            <a:off x="0" y="-100"/>
            <a:ext cx="12192000" cy="62613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 name="Google Shape;210;p28"/>
          <p:cNvSpPr/>
          <p:nvPr/>
        </p:nvSpPr>
        <p:spPr>
          <a:xfrm flipH="1" rot="10800000">
            <a:off x="0" y="6163733"/>
            <a:ext cx="12192000" cy="987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 name="Google Shape;211;p28"/>
          <p:cNvSpPr txBox="1"/>
          <p:nvPr>
            <p:ph idx="1" type="body"/>
          </p:nvPr>
        </p:nvSpPr>
        <p:spPr>
          <a:xfrm>
            <a:off x="76200" y="6262433"/>
            <a:ext cx="11175900" cy="595500"/>
          </a:xfrm>
          <a:prstGeom prst="rect">
            <a:avLst/>
          </a:prstGeom>
        </p:spPr>
        <p:txBody>
          <a:bodyPr anchorCtr="0" anchor="ctr" bIns="121900" lIns="121900" spcFirstLastPara="1" rIns="121900" wrap="square" tIns="121900">
            <a:noAutofit/>
          </a:bodyPr>
          <a:lstStyle>
            <a:lvl1pPr indent="-228600" lvl="0" marL="457200" rtl="0">
              <a:lnSpc>
                <a:spcPct val="100000"/>
              </a:lnSpc>
              <a:spcBef>
                <a:spcPts val="0"/>
              </a:spcBef>
              <a:spcAft>
                <a:spcPts val="0"/>
              </a:spcAft>
              <a:buClr>
                <a:schemeClr val="lt1"/>
              </a:buClr>
              <a:buSzPts val="1600"/>
              <a:buNone/>
              <a:defRPr sz="1600">
                <a:solidFill>
                  <a:schemeClr val="lt1"/>
                </a:solidFill>
              </a:defRPr>
            </a:lvl1pPr>
          </a:lstStyle>
          <a:p/>
        </p:txBody>
      </p:sp>
      <p:sp>
        <p:nvSpPr>
          <p:cNvPr id="212" name="Google Shape;212;p28"/>
          <p:cNvSpPr txBox="1"/>
          <p:nvPr>
            <p:ph idx="12" type="sldNum"/>
          </p:nvPr>
        </p:nvSpPr>
        <p:spPr>
          <a:xfrm>
            <a:off x="11364722" y="6260831"/>
            <a:ext cx="731700" cy="524700"/>
          </a:xfrm>
          <a:prstGeom prst="rect">
            <a:avLst/>
          </a:prstGeom>
        </p:spPr>
        <p:txBody>
          <a:bodyPr anchorCtr="0" anchor="ctr" bIns="121900" lIns="121900" spcFirstLastPara="1" rIns="121900" wrap="square" tIns="12190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213" name="Shape 213"/>
        <p:cNvGrpSpPr/>
        <p:nvPr/>
      </p:nvGrpSpPr>
      <p:grpSpPr>
        <a:xfrm>
          <a:off x="0" y="0"/>
          <a:ext cx="0" cy="0"/>
          <a:chOff x="0" y="0"/>
          <a:chExt cx="0" cy="0"/>
        </a:xfrm>
      </p:grpSpPr>
      <p:sp>
        <p:nvSpPr>
          <p:cNvPr id="214" name="Google Shape;214;p29"/>
          <p:cNvSpPr txBox="1"/>
          <p:nvPr>
            <p:ph hasCustomPrompt="1" type="title"/>
          </p:nvPr>
        </p:nvSpPr>
        <p:spPr>
          <a:xfrm>
            <a:off x="634000" y="1678033"/>
            <a:ext cx="10962900" cy="2618100"/>
          </a:xfrm>
          <a:prstGeom prst="rect">
            <a:avLst/>
          </a:prstGeom>
        </p:spPr>
        <p:txBody>
          <a:bodyPr anchorCtr="0" anchor="b" bIns="121900" lIns="121900" spcFirstLastPara="1" rIns="121900" wrap="square" tIns="121900">
            <a:noAutofit/>
          </a:bodyPr>
          <a:lstStyle>
            <a:lvl1pPr lvl="0" rtl="0" algn="ctr">
              <a:spcBef>
                <a:spcPts val="0"/>
              </a:spcBef>
              <a:spcAft>
                <a:spcPts val="0"/>
              </a:spcAft>
              <a:buClr>
                <a:schemeClr val="dk2"/>
              </a:buClr>
              <a:buSzPts val="16000"/>
              <a:buNone/>
              <a:defRPr sz="16000">
                <a:solidFill>
                  <a:schemeClr val="dk2"/>
                </a:solidFill>
              </a:defRPr>
            </a:lvl1pPr>
            <a:lvl2pPr lvl="1" rtl="0" algn="ctr">
              <a:spcBef>
                <a:spcPts val="0"/>
              </a:spcBef>
              <a:spcAft>
                <a:spcPts val="0"/>
              </a:spcAft>
              <a:buClr>
                <a:schemeClr val="dk2"/>
              </a:buClr>
              <a:buSzPts val="16000"/>
              <a:buNone/>
              <a:defRPr sz="16000">
                <a:solidFill>
                  <a:schemeClr val="dk2"/>
                </a:solidFill>
              </a:defRPr>
            </a:lvl2pPr>
            <a:lvl3pPr lvl="2" rtl="0" algn="ctr">
              <a:spcBef>
                <a:spcPts val="0"/>
              </a:spcBef>
              <a:spcAft>
                <a:spcPts val="0"/>
              </a:spcAft>
              <a:buClr>
                <a:schemeClr val="dk2"/>
              </a:buClr>
              <a:buSzPts val="16000"/>
              <a:buNone/>
              <a:defRPr sz="16000">
                <a:solidFill>
                  <a:schemeClr val="dk2"/>
                </a:solidFill>
              </a:defRPr>
            </a:lvl3pPr>
            <a:lvl4pPr lvl="3" rtl="0" algn="ctr">
              <a:spcBef>
                <a:spcPts val="0"/>
              </a:spcBef>
              <a:spcAft>
                <a:spcPts val="0"/>
              </a:spcAft>
              <a:buClr>
                <a:schemeClr val="dk2"/>
              </a:buClr>
              <a:buSzPts val="16000"/>
              <a:buNone/>
              <a:defRPr sz="16000">
                <a:solidFill>
                  <a:schemeClr val="dk2"/>
                </a:solidFill>
              </a:defRPr>
            </a:lvl4pPr>
            <a:lvl5pPr lvl="4" rtl="0" algn="ctr">
              <a:spcBef>
                <a:spcPts val="0"/>
              </a:spcBef>
              <a:spcAft>
                <a:spcPts val="0"/>
              </a:spcAft>
              <a:buClr>
                <a:schemeClr val="dk2"/>
              </a:buClr>
              <a:buSzPts val="16000"/>
              <a:buNone/>
              <a:defRPr sz="16000">
                <a:solidFill>
                  <a:schemeClr val="dk2"/>
                </a:solidFill>
              </a:defRPr>
            </a:lvl5pPr>
            <a:lvl6pPr lvl="5" rtl="0" algn="ctr">
              <a:spcBef>
                <a:spcPts val="0"/>
              </a:spcBef>
              <a:spcAft>
                <a:spcPts val="0"/>
              </a:spcAft>
              <a:buClr>
                <a:schemeClr val="dk2"/>
              </a:buClr>
              <a:buSzPts val="16000"/>
              <a:buNone/>
              <a:defRPr sz="16000">
                <a:solidFill>
                  <a:schemeClr val="dk2"/>
                </a:solidFill>
              </a:defRPr>
            </a:lvl6pPr>
            <a:lvl7pPr lvl="6" rtl="0" algn="ctr">
              <a:spcBef>
                <a:spcPts val="0"/>
              </a:spcBef>
              <a:spcAft>
                <a:spcPts val="0"/>
              </a:spcAft>
              <a:buClr>
                <a:schemeClr val="dk2"/>
              </a:buClr>
              <a:buSzPts val="16000"/>
              <a:buNone/>
              <a:defRPr sz="16000">
                <a:solidFill>
                  <a:schemeClr val="dk2"/>
                </a:solidFill>
              </a:defRPr>
            </a:lvl7pPr>
            <a:lvl8pPr lvl="7" rtl="0" algn="ctr">
              <a:spcBef>
                <a:spcPts val="0"/>
              </a:spcBef>
              <a:spcAft>
                <a:spcPts val="0"/>
              </a:spcAft>
              <a:buClr>
                <a:schemeClr val="dk2"/>
              </a:buClr>
              <a:buSzPts val="16000"/>
              <a:buNone/>
              <a:defRPr sz="16000">
                <a:solidFill>
                  <a:schemeClr val="dk2"/>
                </a:solidFill>
              </a:defRPr>
            </a:lvl8pPr>
            <a:lvl9pPr lvl="8" rtl="0" algn="ctr">
              <a:spcBef>
                <a:spcPts val="0"/>
              </a:spcBef>
              <a:spcAft>
                <a:spcPts val="0"/>
              </a:spcAft>
              <a:buClr>
                <a:schemeClr val="dk2"/>
              </a:buClr>
              <a:buSzPts val="16000"/>
              <a:buNone/>
              <a:defRPr sz="16000">
                <a:solidFill>
                  <a:schemeClr val="dk2"/>
                </a:solidFill>
              </a:defRPr>
            </a:lvl9pPr>
          </a:lstStyle>
          <a:p>
            <a:r>
              <a:t>xx%</a:t>
            </a:r>
          </a:p>
        </p:txBody>
      </p:sp>
      <p:sp>
        <p:nvSpPr>
          <p:cNvPr id="215" name="Google Shape;215;p29"/>
          <p:cNvSpPr txBox="1"/>
          <p:nvPr>
            <p:ph idx="1" type="body"/>
          </p:nvPr>
        </p:nvSpPr>
        <p:spPr>
          <a:xfrm>
            <a:off x="634000" y="4406167"/>
            <a:ext cx="10962900" cy="1734300"/>
          </a:xfrm>
          <a:prstGeom prst="rect">
            <a:avLst/>
          </a:prstGeom>
        </p:spPr>
        <p:txBody>
          <a:bodyPr anchorCtr="0" anchor="t" bIns="121900" lIns="121900" spcFirstLastPara="1" rIns="121900" wrap="square" tIns="121900">
            <a:noAutofit/>
          </a:bodyPr>
          <a:lstStyle>
            <a:lvl1pPr indent="-381000" lvl="0" marL="457200" rtl="0" algn="ctr">
              <a:spcBef>
                <a:spcPts val="0"/>
              </a:spcBef>
              <a:spcAft>
                <a:spcPts val="0"/>
              </a:spcAft>
              <a:buSzPts val="2400"/>
              <a:buChar char="●"/>
              <a:defRPr/>
            </a:lvl1pPr>
            <a:lvl2pPr indent="-349250" lvl="1" marL="914400" rtl="0" algn="ctr">
              <a:spcBef>
                <a:spcPts val="2100"/>
              </a:spcBef>
              <a:spcAft>
                <a:spcPts val="0"/>
              </a:spcAft>
              <a:buSzPts val="1900"/>
              <a:buChar char="○"/>
              <a:defRPr/>
            </a:lvl2pPr>
            <a:lvl3pPr indent="-349250" lvl="2" marL="1371600" rtl="0" algn="ctr">
              <a:spcBef>
                <a:spcPts val="2100"/>
              </a:spcBef>
              <a:spcAft>
                <a:spcPts val="0"/>
              </a:spcAft>
              <a:buSzPts val="1900"/>
              <a:buChar char="■"/>
              <a:defRPr/>
            </a:lvl3pPr>
            <a:lvl4pPr indent="-349250" lvl="3" marL="1828800" rtl="0" algn="ctr">
              <a:spcBef>
                <a:spcPts val="2100"/>
              </a:spcBef>
              <a:spcAft>
                <a:spcPts val="0"/>
              </a:spcAft>
              <a:buSzPts val="1900"/>
              <a:buChar char="●"/>
              <a:defRPr/>
            </a:lvl4pPr>
            <a:lvl5pPr indent="-349250" lvl="4" marL="2286000" rtl="0" algn="ctr">
              <a:spcBef>
                <a:spcPts val="2100"/>
              </a:spcBef>
              <a:spcAft>
                <a:spcPts val="0"/>
              </a:spcAft>
              <a:buSzPts val="1900"/>
              <a:buChar char="○"/>
              <a:defRPr/>
            </a:lvl5pPr>
            <a:lvl6pPr indent="-349250" lvl="5" marL="2743200" rtl="0" algn="ctr">
              <a:spcBef>
                <a:spcPts val="2100"/>
              </a:spcBef>
              <a:spcAft>
                <a:spcPts val="0"/>
              </a:spcAft>
              <a:buSzPts val="1900"/>
              <a:buChar char="■"/>
              <a:defRPr/>
            </a:lvl6pPr>
            <a:lvl7pPr indent="-349250" lvl="6" marL="3200400" rtl="0" algn="ctr">
              <a:spcBef>
                <a:spcPts val="2100"/>
              </a:spcBef>
              <a:spcAft>
                <a:spcPts val="0"/>
              </a:spcAft>
              <a:buSzPts val="1900"/>
              <a:buChar char="●"/>
              <a:defRPr/>
            </a:lvl7pPr>
            <a:lvl8pPr indent="-349250" lvl="7" marL="3657600" rtl="0" algn="ctr">
              <a:spcBef>
                <a:spcPts val="2100"/>
              </a:spcBef>
              <a:spcAft>
                <a:spcPts val="0"/>
              </a:spcAft>
              <a:buSzPts val="1900"/>
              <a:buChar char="○"/>
              <a:defRPr/>
            </a:lvl8pPr>
            <a:lvl9pPr indent="-349250" lvl="8" marL="4114800" rtl="0" algn="ctr">
              <a:spcBef>
                <a:spcPts val="2100"/>
              </a:spcBef>
              <a:spcAft>
                <a:spcPts val="2100"/>
              </a:spcAft>
              <a:buSzPts val="1900"/>
              <a:buChar char="■"/>
              <a:defRPr/>
            </a:lvl9pPr>
          </a:lstStyle>
          <a:p/>
        </p:txBody>
      </p:sp>
      <p:sp>
        <p:nvSpPr>
          <p:cNvPr id="216" name="Google Shape;216;p29"/>
          <p:cNvSpPr txBox="1"/>
          <p:nvPr>
            <p:ph idx="12" type="sldNum"/>
          </p:nvPr>
        </p:nvSpPr>
        <p:spPr>
          <a:xfrm>
            <a:off x="11364722" y="6260831"/>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217" name="Shape 217"/>
        <p:cNvGrpSpPr/>
        <p:nvPr/>
      </p:nvGrpSpPr>
      <p:grpSpPr>
        <a:xfrm>
          <a:off x="0" y="0"/>
          <a:ext cx="0" cy="0"/>
          <a:chOff x="0" y="0"/>
          <a:chExt cx="0" cy="0"/>
        </a:xfrm>
      </p:grpSpPr>
      <p:sp>
        <p:nvSpPr>
          <p:cNvPr id="218" name="Google Shape;218;p30"/>
          <p:cNvSpPr txBox="1"/>
          <p:nvPr>
            <p:ph idx="12" type="sldNum"/>
          </p:nvPr>
        </p:nvSpPr>
        <p:spPr>
          <a:xfrm>
            <a:off x="11364722" y="6260831"/>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42" name="Shape 42"/>
        <p:cNvGrpSpPr/>
        <p:nvPr/>
      </p:nvGrpSpPr>
      <p:grpSpPr>
        <a:xfrm>
          <a:off x="0" y="0"/>
          <a:ext cx="0" cy="0"/>
          <a:chOff x="0" y="0"/>
          <a:chExt cx="0" cy="0"/>
        </a:xfrm>
      </p:grpSpPr>
      <p:pic>
        <p:nvPicPr>
          <p:cNvPr descr="Image" id="43" name="Google Shape;43;p5"/>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5" name="Google Shape;45;p5"/>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47" name="Google Shape;47;p5"/>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48" name="Google Shape;48;p5"/>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49" name="Google Shape;49;p5"/>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3" name="Google Shape;53;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4" name="Google Shape;54;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1" name="Google Shape;61;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2" name="Google Shape;62;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9" name="Google Shape;69;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0" name="Google Shape;70;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7" name="Google Shape;77;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8" name="Google Shape;78;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1" name="Google Shape;81;p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 name="Google Shape;82;p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5" name="Google Shape;85;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6" name="Google Shape;86;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p1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3.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2" Type="http://schemas.openxmlformats.org/officeDocument/2006/relationships/theme" Target="../theme/theme2.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161" name="Shape 161"/>
        <p:cNvGrpSpPr/>
        <p:nvPr/>
      </p:nvGrpSpPr>
      <p:grpSpPr>
        <a:xfrm>
          <a:off x="0" y="0"/>
          <a:ext cx="0" cy="0"/>
          <a:chOff x="0" y="0"/>
          <a:chExt cx="0" cy="0"/>
        </a:xfrm>
      </p:grpSpPr>
      <p:sp>
        <p:nvSpPr>
          <p:cNvPr id="162" name="Google Shape;162;p19"/>
          <p:cNvSpPr txBox="1"/>
          <p:nvPr>
            <p:ph type="title"/>
          </p:nvPr>
        </p:nvSpPr>
        <p:spPr>
          <a:xfrm>
            <a:off x="629200" y="984967"/>
            <a:ext cx="10962900" cy="1023600"/>
          </a:xfrm>
          <a:prstGeom prst="rect">
            <a:avLst/>
          </a:prstGeom>
          <a:noFill/>
          <a:ln>
            <a:noFill/>
          </a:ln>
        </p:spPr>
        <p:txBody>
          <a:bodyPr anchorCtr="0" anchor="b" bIns="121900" lIns="121900" spcFirstLastPara="1" rIns="121900" wrap="square" tIns="121900">
            <a:noAutofit/>
          </a:bodyPr>
          <a:lstStyle>
            <a:lvl1pPr lvl="0" rtl="0">
              <a:spcBef>
                <a:spcPts val="0"/>
              </a:spcBef>
              <a:spcAft>
                <a:spcPts val="0"/>
              </a:spcAft>
              <a:buClr>
                <a:schemeClr val="lt1"/>
              </a:buClr>
              <a:buSzPts val="4300"/>
              <a:buFont typeface="Roboto"/>
              <a:buNone/>
              <a:defRPr sz="4300">
                <a:solidFill>
                  <a:schemeClr val="lt1"/>
                </a:solidFill>
                <a:latin typeface="Roboto"/>
                <a:ea typeface="Roboto"/>
                <a:cs typeface="Roboto"/>
                <a:sym typeface="Roboto"/>
              </a:defRPr>
            </a:lvl1pPr>
            <a:lvl2pPr lvl="1" rtl="0">
              <a:spcBef>
                <a:spcPts val="0"/>
              </a:spcBef>
              <a:spcAft>
                <a:spcPts val="0"/>
              </a:spcAft>
              <a:buClr>
                <a:schemeClr val="lt1"/>
              </a:buClr>
              <a:buSzPts val="4300"/>
              <a:buFont typeface="Roboto"/>
              <a:buNone/>
              <a:defRPr sz="4300">
                <a:solidFill>
                  <a:schemeClr val="lt1"/>
                </a:solidFill>
                <a:latin typeface="Roboto"/>
                <a:ea typeface="Roboto"/>
                <a:cs typeface="Roboto"/>
                <a:sym typeface="Roboto"/>
              </a:defRPr>
            </a:lvl2pPr>
            <a:lvl3pPr lvl="2" rtl="0">
              <a:spcBef>
                <a:spcPts val="0"/>
              </a:spcBef>
              <a:spcAft>
                <a:spcPts val="0"/>
              </a:spcAft>
              <a:buClr>
                <a:schemeClr val="lt1"/>
              </a:buClr>
              <a:buSzPts val="4300"/>
              <a:buFont typeface="Roboto"/>
              <a:buNone/>
              <a:defRPr sz="4300">
                <a:solidFill>
                  <a:schemeClr val="lt1"/>
                </a:solidFill>
                <a:latin typeface="Roboto"/>
                <a:ea typeface="Roboto"/>
                <a:cs typeface="Roboto"/>
                <a:sym typeface="Roboto"/>
              </a:defRPr>
            </a:lvl3pPr>
            <a:lvl4pPr lvl="3" rtl="0">
              <a:spcBef>
                <a:spcPts val="0"/>
              </a:spcBef>
              <a:spcAft>
                <a:spcPts val="0"/>
              </a:spcAft>
              <a:buClr>
                <a:schemeClr val="lt1"/>
              </a:buClr>
              <a:buSzPts val="4300"/>
              <a:buFont typeface="Roboto"/>
              <a:buNone/>
              <a:defRPr sz="4300">
                <a:solidFill>
                  <a:schemeClr val="lt1"/>
                </a:solidFill>
                <a:latin typeface="Roboto"/>
                <a:ea typeface="Roboto"/>
                <a:cs typeface="Roboto"/>
                <a:sym typeface="Roboto"/>
              </a:defRPr>
            </a:lvl4pPr>
            <a:lvl5pPr lvl="4" rtl="0">
              <a:spcBef>
                <a:spcPts val="0"/>
              </a:spcBef>
              <a:spcAft>
                <a:spcPts val="0"/>
              </a:spcAft>
              <a:buClr>
                <a:schemeClr val="lt1"/>
              </a:buClr>
              <a:buSzPts val="4300"/>
              <a:buFont typeface="Roboto"/>
              <a:buNone/>
              <a:defRPr sz="4300">
                <a:solidFill>
                  <a:schemeClr val="lt1"/>
                </a:solidFill>
                <a:latin typeface="Roboto"/>
                <a:ea typeface="Roboto"/>
                <a:cs typeface="Roboto"/>
                <a:sym typeface="Roboto"/>
              </a:defRPr>
            </a:lvl5pPr>
            <a:lvl6pPr lvl="5" rtl="0">
              <a:spcBef>
                <a:spcPts val="0"/>
              </a:spcBef>
              <a:spcAft>
                <a:spcPts val="0"/>
              </a:spcAft>
              <a:buClr>
                <a:schemeClr val="lt1"/>
              </a:buClr>
              <a:buSzPts val="4300"/>
              <a:buFont typeface="Roboto"/>
              <a:buNone/>
              <a:defRPr sz="4300">
                <a:solidFill>
                  <a:schemeClr val="lt1"/>
                </a:solidFill>
                <a:latin typeface="Roboto"/>
                <a:ea typeface="Roboto"/>
                <a:cs typeface="Roboto"/>
                <a:sym typeface="Roboto"/>
              </a:defRPr>
            </a:lvl6pPr>
            <a:lvl7pPr lvl="6" rtl="0">
              <a:spcBef>
                <a:spcPts val="0"/>
              </a:spcBef>
              <a:spcAft>
                <a:spcPts val="0"/>
              </a:spcAft>
              <a:buClr>
                <a:schemeClr val="lt1"/>
              </a:buClr>
              <a:buSzPts val="4300"/>
              <a:buFont typeface="Roboto"/>
              <a:buNone/>
              <a:defRPr sz="4300">
                <a:solidFill>
                  <a:schemeClr val="lt1"/>
                </a:solidFill>
                <a:latin typeface="Roboto"/>
                <a:ea typeface="Roboto"/>
                <a:cs typeface="Roboto"/>
                <a:sym typeface="Roboto"/>
              </a:defRPr>
            </a:lvl7pPr>
            <a:lvl8pPr lvl="7" rtl="0">
              <a:spcBef>
                <a:spcPts val="0"/>
              </a:spcBef>
              <a:spcAft>
                <a:spcPts val="0"/>
              </a:spcAft>
              <a:buClr>
                <a:schemeClr val="lt1"/>
              </a:buClr>
              <a:buSzPts val="4300"/>
              <a:buFont typeface="Roboto"/>
              <a:buNone/>
              <a:defRPr sz="4300">
                <a:solidFill>
                  <a:schemeClr val="lt1"/>
                </a:solidFill>
                <a:latin typeface="Roboto"/>
                <a:ea typeface="Roboto"/>
                <a:cs typeface="Roboto"/>
                <a:sym typeface="Roboto"/>
              </a:defRPr>
            </a:lvl8pPr>
            <a:lvl9pPr lvl="8" rtl="0">
              <a:spcBef>
                <a:spcPts val="0"/>
              </a:spcBef>
              <a:spcAft>
                <a:spcPts val="0"/>
              </a:spcAft>
              <a:buClr>
                <a:schemeClr val="lt1"/>
              </a:buClr>
              <a:buSzPts val="4300"/>
              <a:buFont typeface="Roboto"/>
              <a:buNone/>
              <a:defRPr sz="4300">
                <a:solidFill>
                  <a:schemeClr val="lt1"/>
                </a:solidFill>
                <a:latin typeface="Roboto"/>
                <a:ea typeface="Roboto"/>
                <a:cs typeface="Roboto"/>
                <a:sym typeface="Roboto"/>
              </a:defRPr>
            </a:lvl9pPr>
          </a:lstStyle>
          <a:p/>
        </p:txBody>
      </p:sp>
      <p:sp>
        <p:nvSpPr>
          <p:cNvPr id="163" name="Google Shape;163;p19"/>
          <p:cNvSpPr txBox="1"/>
          <p:nvPr>
            <p:ph idx="1" type="body"/>
          </p:nvPr>
        </p:nvSpPr>
        <p:spPr>
          <a:xfrm>
            <a:off x="629200" y="2558767"/>
            <a:ext cx="10962900" cy="3613500"/>
          </a:xfrm>
          <a:prstGeom prst="rect">
            <a:avLst/>
          </a:prstGeom>
          <a:noFill/>
          <a:ln>
            <a:noFill/>
          </a:ln>
        </p:spPr>
        <p:txBody>
          <a:bodyPr anchorCtr="0" anchor="t" bIns="121900" lIns="121900" spcFirstLastPara="1" rIns="121900" wrap="square" tIns="121900">
            <a:noAutofit/>
          </a:bodyPr>
          <a:lstStyle>
            <a:lvl1pPr indent="-381000" lvl="0" marL="457200" rtl="0">
              <a:lnSpc>
                <a:spcPct val="115000"/>
              </a:lnSpc>
              <a:spcBef>
                <a:spcPts val="0"/>
              </a:spcBef>
              <a:spcAft>
                <a:spcPts val="0"/>
              </a:spcAft>
              <a:buClr>
                <a:schemeClr val="lt2"/>
              </a:buClr>
              <a:buSzPts val="2400"/>
              <a:buFont typeface="Roboto"/>
              <a:buChar char="●"/>
              <a:defRPr sz="2400">
                <a:solidFill>
                  <a:schemeClr val="lt2"/>
                </a:solidFill>
                <a:latin typeface="Roboto"/>
                <a:ea typeface="Roboto"/>
                <a:cs typeface="Roboto"/>
                <a:sym typeface="Roboto"/>
              </a:defRPr>
            </a:lvl1pPr>
            <a:lvl2pPr indent="-349250" lvl="1" marL="914400" rtl="0">
              <a:lnSpc>
                <a:spcPct val="115000"/>
              </a:lnSpc>
              <a:spcBef>
                <a:spcPts val="2100"/>
              </a:spcBef>
              <a:spcAft>
                <a:spcPts val="0"/>
              </a:spcAft>
              <a:buClr>
                <a:schemeClr val="lt2"/>
              </a:buClr>
              <a:buSzPts val="1900"/>
              <a:buFont typeface="Roboto"/>
              <a:buChar char="○"/>
              <a:defRPr sz="1900">
                <a:solidFill>
                  <a:schemeClr val="lt2"/>
                </a:solidFill>
                <a:latin typeface="Roboto"/>
                <a:ea typeface="Roboto"/>
                <a:cs typeface="Roboto"/>
                <a:sym typeface="Roboto"/>
              </a:defRPr>
            </a:lvl2pPr>
            <a:lvl3pPr indent="-349250" lvl="2" marL="1371600" rtl="0">
              <a:lnSpc>
                <a:spcPct val="115000"/>
              </a:lnSpc>
              <a:spcBef>
                <a:spcPts val="2100"/>
              </a:spcBef>
              <a:spcAft>
                <a:spcPts val="0"/>
              </a:spcAft>
              <a:buClr>
                <a:schemeClr val="lt2"/>
              </a:buClr>
              <a:buSzPts val="1900"/>
              <a:buFont typeface="Roboto"/>
              <a:buChar char="■"/>
              <a:defRPr sz="1900">
                <a:solidFill>
                  <a:schemeClr val="lt2"/>
                </a:solidFill>
                <a:latin typeface="Roboto"/>
                <a:ea typeface="Roboto"/>
                <a:cs typeface="Roboto"/>
                <a:sym typeface="Roboto"/>
              </a:defRPr>
            </a:lvl3pPr>
            <a:lvl4pPr indent="-349250" lvl="3" marL="1828800" rtl="0">
              <a:lnSpc>
                <a:spcPct val="115000"/>
              </a:lnSpc>
              <a:spcBef>
                <a:spcPts val="2100"/>
              </a:spcBef>
              <a:spcAft>
                <a:spcPts val="0"/>
              </a:spcAft>
              <a:buClr>
                <a:schemeClr val="lt2"/>
              </a:buClr>
              <a:buSzPts val="1900"/>
              <a:buFont typeface="Roboto"/>
              <a:buChar char="●"/>
              <a:defRPr sz="1900">
                <a:solidFill>
                  <a:schemeClr val="lt2"/>
                </a:solidFill>
                <a:latin typeface="Roboto"/>
                <a:ea typeface="Roboto"/>
                <a:cs typeface="Roboto"/>
                <a:sym typeface="Roboto"/>
              </a:defRPr>
            </a:lvl4pPr>
            <a:lvl5pPr indent="-349250" lvl="4" marL="2286000" rtl="0">
              <a:lnSpc>
                <a:spcPct val="115000"/>
              </a:lnSpc>
              <a:spcBef>
                <a:spcPts val="2100"/>
              </a:spcBef>
              <a:spcAft>
                <a:spcPts val="0"/>
              </a:spcAft>
              <a:buClr>
                <a:schemeClr val="lt2"/>
              </a:buClr>
              <a:buSzPts val="1900"/>
              <a:buFont typeface="Roboto"/>
              <a:buChar char="○"/>
              <a:defRPr sz="1900">
                <a:solidFill>
                  <a:schemeClr val="lt2"/>
                </a:solidFill>
                <a:latin typeface="Roboto"/>
                <a:ea typeface="Roboto"/>
                <a:cs typeface="Roboto"/>
                <a:sym typeface="Roboto"/>
              </a:defRPr>
            </a:lvl5pPr>
            <a:lvl6pPr indent="-349250" lvl="5" marL="2743200" rtl="0">
              <a:lnSpc>
                <a:spcPct val="115000"/>
              </a:lnSpc>
              <a:spcBef>
                <a:spcPts val="2100"/>
              </a:spcBef>
              <a:spcAft>
                <a:spcPts val="0"/>
              </a:spcAft>
              <a:buClr>
                <a:schemeClr val="lt2"/>
              </a:buClr>
              <a:buSzPts val="1900"/>
              <a:buFont typeface="Roboto"/>
              <a:buChar char="■"/>
              <a:defRPr sz="1900">
                <a:solidFill>
                  <a:schemeClr val="lt2"/>
                </a:solidFill>
                <a:latin typeface="Roboto"/>
                <a:ea typeface="Roboto"/>
                <a:cs typeface="Roboto"/>
                <a:sym typeface="Roboto"/>
              </a:defRPr>
            </a:lvl6pPr>
            <a:lvl7pPr indent="-349250" lvl="6" marL="3200400" rtl="0">
              <a:lnSpc>
                <a:spcPct val="115000"/>
              </a:lnSpc>
              <a:spcBef>
                <a:spcPts val="2100"/>
              </a:spcBef>
              <a:spcAft>
                <a:spcPts val="0"/>
              </a:spcAft>
              <a:buClr>
                <a:schemeClr val="lt2"/>
              </a:buClr>
              <a:buSzPts val="1900"/>
              <a:buFont typeface="Roboto"/>
              <a:buChar char="●"/>
              <a:defRPr sz="1900">
                <a:solidFill>
                  <a:schemeClr val="lt2"/>
                </a:solidFill>
                <a:latin typeface="Roboto"/>
                <a:ea typeface="Roboto"/>
                <a:cs typeface="Roboto"/>
                <a:sym typeface="Roboto"/>
              </a:defRPr>
            </a:lvl7pPr>
            <a:lvl8pPr indent="-349250" lvl="7" marL="3657600" rtl="0">
              <a:lnSpc>
                <a:spcPct val="115000"/>
              </a:lnSpc>
              <a:spcBef>
                <a:spcPts val="2100"/>
              </a:spcBef>
              <a:spcAft>
                <a:spcPts val="0"/>
              </a:spcAft>
              <a:buClr>
                <a:schemeClr val="lt2"/>
              </a:buClr>
              <a:buSzPts val="1900"/>
              <a:buFont typeface="Roboto"/>
              <a:buChar char="○"/>
              <a:defRPr sz="1900">
                <a:solidFill>
                  <a:schemeClr val="lt2"/>
                </a:solidFill>
                <a:latin typeface="Roboto"/>
                <a:ea typeface="Roboto"/>
                <a:cs typeface="Roboto"/>
                <a:sym typeface="Roboto"/>
              </a:defRPr>
            </a:lvl8pPr>
            <a:lvl9pPr indent="-349250" lvl="8" marL="4114800" rtl="0">
              <a:lnSpc>
                <a:spcPct val="115000"/>
              </a:lnSpc>
              <a:spcBef>
                <a:spcPts val="2100"/>
              </a:spcBef>
              <a:spcAft>
                <a:spcPts val="2100"/>
              </a:spcAft>
              <a:buClr>
                <a:schemeClr val="lt2"/>
              </a:buClr>
              <a:buSzPts val="1900"/>
              <a:buFont typeface="Roboto"/>
              <a:buChar char="■"/>
              <a:defRPr sz="1900">
                <a:solidFill>
                  <a:schemeClr val="lt2"/>
                </a:solidFill>
                <a:latin typeface="Roboto"/>
                <a:ea typeface="Roboto"/>
                <a:cs typeface="Roboto"/>
                <a:sym typeface="Roboto"/>
              </a:defRPr>
            </a:lvl9pPr>
          </a:lstStyle>
          <a:p/>
        </p:txBody>
      </p:sp>
      <p:sp>
        <p:nvSpPr>
          <p:cNvPr id="164" name="Google Shape;164;p19"/>
          <p:cNvSpPr txBox="1"/>
          <p:nvPr>
            <p:ph idx="12" type="sldNum"/>
          </p:nvPr>
        </p:nvSpPr>
        <p:spPr>
          <a:xfrm>
            <a:off x="11364722" y="6260831"/>
            <a:ext cx="731700" cy="524700"/>
          </a:xfrm>
          <a:prstGeom prst="rect">
            <a:avLst/>
          </a:prstGeom>
          <a:noFill/>
          <a:ln>
            <a:noFill/>
          </a:ln>
        </p:spPr>
        <p:txBody>
          <a:bodyPr anchorCtr="0" anchor="ctr" bIns="121900" lIns="121900" spcFirstLastPara="1" rIns="121900" wrap="square" tIns="121900">
            <a:noAutofit/>
          </a:bodyPr>
          <a:lstStyle>
            <a:lvl1pPr lvl="0" rtl="0" algn="r">
              <a:buNone/>
              <a:defRPr sz="1300">
                <a:solidFill>
                  <a:schemeClr val="lt2"/>
                </a:solidFill>
                <a:latin typeface="Roboto"/>
                <a:ea typeface="Roboto"/>
                <a:cs typeface="Roboto"/>
                <a:sym typeface="Roboto"/>
              </a:defRPr>
            </a:lvl1pPr>
            <a:lvl2pPr lvl="1" rtl="0" algn="r">
              <a:buNone/>
              <a:defRPr sz="1300">
                <a:solidFill>
                  <a:schemeClr val="lt2"/>
                </a:solidFill>
                <a:latin typeface="Roboto"/>
                <a:ea typeface="Roboto"/>
                <a:cs typeface="Roboto"/>
                <a:sym typeface="Roboto"/>
              </a:defRPr>
            </a:lvl2pPr>
            <a:lvl3pPr lvl="2" rtl="0" algn="r">
              <a:buNone/>
              <a:defRPr sz="1300">
                <a:solidFill>
                  <a:schemeClr val="lt2"/>
                </a:solidFill>
                <a:latin typeface="Roboto"/>
                <a:ea typeface="Roboto"/>
                <a:cs typeface="Roboto"/>
                <a:sym typeface="Roboto"/>
              </a:defRPr>
            </a:lvl3pPr>
            <a:lvl4pPr lvl="3" rtl="0" algn="r">
              <a:buNone/>
              <a:defRPr sz="1300">
                <a:solidFill>
                  <a:schemeClr val="lt2"/>
                </a:solidFill>
                <a:latin typeface="Roboto"/>
                <a:ea typeface="Roboto"/>
                <a:cs typeface="Roboto"/>
                <a:sym typeface="Roboto"/>
              </a:defRPr>
            </a:lvl4pPr>
            <a:lvl5pPr lvl="4" rtl="0" algn="r">
              <a:buNone/>
              <a:defRPr sz="1300">
                <a:solidFill>
                  <a:schemeClr val="lt2"/>
                </a:solidFill>
                <a:latin typeface="Roboto"/>
                <a:ea typeface="Roboto"/>
                <a:cs typeface="Roboto"/>
                <a:sym typeface="Roboto"/>
              </a:defRPr>
            </a:lvl5pPr>
            <a:lvl6pPr lvl="5" rtl="0" algn="r">
              <a:buNone/>
              <a:defRPr sz="1300">
                <a:solidFill>
                  <a:schemeClr val="lt2"/>
                </a:solidFill>
                <a:latin typeface="Roboto"/>
                <a:ea typeface="Roboto"/>
                <a:cs typeface="Roboto"/>
                <a:sym typeface="Roboto"/>
              </a:defRPr>
            </a:lvl6pPr>
            <a:lvl7pPr lvl="6" rtl="0" algn="r">
              <a:buNone/>
              <a:defRPr sz="1300">
                <a:solidFill>
                  <a:schemeClr val="lt2"/>
                </a:solidFill>
                <a:latin typeface="Roboto"/>
                <a:ea typeface="Roboto"/>
                <a:cs typeface="Roboto"/>
                <a:sym typeface="Roboto"/>
              </a:defRPr>
            </a:lvl7pPr>
            <a:lvl8pPr lvl="7" rtl="0" algn="r">
              <a:buNone/>
              <a:defRPr sz="1300">
                <a:solidFill>
                  <a:schemeClr val="lt2"/>
                </a:solidFill>
                <a:latin typeface="Roboto"/>
                <a:ea typeface="Roboto"/>
                <a:cs typeface="Roboto"/>
                <a:sym typeface="Roboto"/>
              </a:defRPr>
            </a:lvl8pPr>
            <a:lvl9pPr lvl="8" rtl="0" algn="r">
              <a:buNone/>
              <a:defRPr sz="13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medium.com/@nikhilgupta08/problem-space-vs-solution-space-f970d4ace5c" TargetMode="External"/><Relationship Id="rId4" Type="http://schemas.openxmlformats.org/officeDocument/2006/relationships/hyperlink" Target="https://280group.com/product-management-blog/understanding-customer-needs-problem-vs-solution-spac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omments" Target="../comments/comment1.xml"/><Relationship Id="rId4" Type="http://schemas.openxmlformats.org/officeDocument/2006/relationships/image" Target="../media/image3.png"/><Relationship Id="rId5" Type="http://schemas.openxmlformats.org/officeDocument/2006/relationships/slide" Target="/ppt/slides/slide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hyperlink" Target="https://medium.com/@lmueller_mobile/how-to-write-a-great-user-story-b10ac8820384#:~:text=A%20user%20story%20is%20a%20promise%20to%20have%20a%20future,what%20needs%20to%20be%20developed."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ph idx="1" type="subTitle"/>
          </p:nvPr>
        </p:nvSpPr>
        <p:spPr>
          <a:xfrm>
            <a:off x="6217449" y="4096720"/>
            <a:ext cx="5369400" cy="74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Kickoff (4th to 8th August)</a:t>
            </a:r>
            <a:endParaRPr/>
          </a:p>
        </p:txBody>
      </p:sp>
      <p:sp>
        <p:nvSpPr>
          <p:cNvPr id="224" name="Google Shape;224;p31"/>
          <p:cNvSpPr txBox="1"/>
          <p:nvPr/>
        </p:nvSpPr>
        <p:spPr>
          <a:xfrm>
            <a:off x="6217451" y="2815625"/>
            <a:ext cx="4450500" cy="559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lang="en-US" sz="2500">
                <a:solidFill>
                  <a:srgbClr val="3F3F3F"/>
                </a:solidFill>
                <a:latin typeface="Nunito SemiBold"/>
                <a:ea typeface="Nunito SemiBold"/>
                <a:cs typeface="Nunito SemiBold"/>
                <a:sym typeface="Nunito SemiBold"/>
              </a:rPr>
              <a:t>KOKO Fuel Software </a:t>
            </a:r>
            <a:br>
              <a:rPr lang="en-US" sz="2500">
                <a:solidFill>
                  <a:srgbClr val="3F3F3F"/>
                </a:solidFill>
                <a:latin typeface="Nunito SemiBold"/>
                <a:ea typeface="Nunito SemiBold"/>
                <a:cs typeface="Nunito SemiBold"/>
                <a:sym typeface="Nunito SemiBold"/>
              </a:rPr>
            </a:br>
            <a:r>
              <a:rPr lang="en-US" sz="2500">
                <a:solidFill>
                  <a:srgbClr val="3F3F3F"/>
                </a:solidFill>
                <a:latin typeface="Nunito SemiBold"/>
                <a:ea typeface="Nunito SemiBold"/>
                <a:cs typeface="Nunito SemiBold"/>
                <a:sym typeface="Nunito SemiBold"/>
              </a:rPr>
              <a:t>Product &amp; Engineering </a:t>
            </a:r>
            <a:endParaRPr sz="2500">
              <a:solidFill>
                <a:srgbClr val="3F3F3F"/>
              </a:solidFill>
              <a:latin typeface="Nunito SemiBold"/>
              <a:ea typeface="Nunito SemiBold"/>
              <a:cs typeface="Nunito SemiBold"/>
              <a:sym typeface="Nunito SemiBold"/>
            </a:endParaRPr>
          </a:p>
        </p:txBody>
      </p:sp>
      <p:sp>
        <p:nvSpPr>
          <p:cNvPr id="225" name="Google Shape;225;p31"/>
          <p:cNvSpPr txBox="1"/>
          <p:nvPr/>
        </p:nvSpPr>
        <p:spPr>
          <a:xfrm>
            <a:off x="6217450" y="3621726"/>
            <a:ext cx="4113300" cy="2637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lang="en-US" sz="2000">
                <a:solidFill>
                  <a:srgbClr val="434343"/>
                </a:solidFill>
                <a:latin typeface="Nunito SemiBold"/>
                <a:ea typeface="Nunito SemiBold"/>
                <a:cs typeface="Nunito SemiBold"/>
                <a:sym typeface="Nunito SemiBold"/>
              </a:rPr>
              <a:t>Strategic Planning for 2H 2020</a:t>
            </a:r>
            <a:endParaRPr sz="2000">
              <a:solidFill>
                <a:srgbClr val="434343"/>
              </a:solidFill>
              <a:latin typeface="Nunito SemiBold"/>
              <a:ea typeface="Nunito SemiBold"/>
              <a:cs typeface="Nunito SemiBold"/>
              <a:sym typeface="Nunito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0"/>
          <p:cNvSpPr txBox="1"/>
          <p:nvPr>
            <p:ph idx="1" type="subTitle"/>
          </p:nvPr>
        </p:nvSpPr>
        <p:spPr>
          <a:xfrm>
            <a:off x="7286625" y="3069507"/>
            <a:ext cx="4435500" cy="3467100"/>
          </a:xfrm>
          <a:prstGeom prst="rect">
            <a:avLst/>
          </a:prstGeom>
          <a:noFill/>
          <a:ln>
            <a:noFill/>
          </a:ln>
        </p:spPr>
        <p:txBody>
          <a:bodyPr anchorCtr="0" anchor="t" bIns="45700" lIns="91425" spcFirstLastPara="1" rIns="91425" wrap="square" tIns="45700">
            <a:noAutofit/>
          </a:bodyPr>
          <a:lstStyle/>
          <a:p>
            <a:pPr indent="-190500" lvl="0" marL="342900" rtl="0" algn="l">
              <a:lnSpc>
                <a:spcPct val="100000"/>
              </a:lnSpc>
              <a:spcBef>
                <a:spcPts val="0"/>
              </a:spcBef>
              <a:spcAft>
                <a:spcPts val="0"/>
              </a:spcAft>
              <a:buClr>
                <a:schemeClr val="dk1"/>
              </a:buClr>
              <a:buSzPts val="2400"/>
              <a:buNone/>
            </a:pPr>
            <a:r>
              <a:rPr lang="en-US">
                <a:solidFill>
                  <a:srgbClr val="B7B7B7"/>
                </a:solidFill>
              </a:rPr>
              <a:t>Introductions</a:t>
            </a:r>
            <a:endParaRPr>
              <a:solidFill>
                <a:srgbClr val="B7B7B7"/>
              </a:solidFill>
            </a:endParaRPr>
          </a:p>
          <a:p>
            <a:pPr indent="-190500" lvl="0" marL="342900" rtl="0" algn="l">
              <a:lnSpc>
                <a:spcPct val="100000"/>
              </a:lnSpc>
              <a:spcBef>
                <a:spcPts val="0"/>
              </a:spcBef>
              <a:spcAft>
                <a:spcPts val="0"/>
              </a:spcAft>
              <a:buClr>
                <a:schemeClr val="dk1"/>
              </a:buClr>
              <a:buSzPts val="2400"/>
              <a:buNone/>
            </a:pPr>
            <a:r>
              <a:rPr lang="en-US"/>
              <a:t>Approach</a:t>
            </a:r>
            <a:endParaRPr/>
          </a:p>
          <a:p>
            <a:pPr indent="-190500" lvl="0" marL="342900" rtl="0" algn="l">
              <a:lnSpc>
                <a:spcPct val="100000"/>
              </a:lnSpc>
              <a:spcBef>
                <a:spcPts val="0"/>
              </a:spcBef>
              <a:spcAft>
                <a:spcPts val="0"/>
              </a:spcAft>
              <a:buClr>
                <a:schemeClr val="dk1"/>
              </a:buClr>
              <a:buSzPts val="2400"/>
              <a:buNone/>
            </a:pPr>
            <a:r>
              <a:rPr lang="en-US">
                <a:solidFill>
                  <a:srgbClr val="B7B7B7"/>
                </a:solidFill>
              </a:rPr>
              <a:t>Feedback</a:t>
            </a:r>
            <a:endParaRPr>
              <a:solidFill>
                <a:srgbClr val="B7B7B7"/>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H2 Roadmap Approach</a:t>
            </a:r>
            <a:endParaRPr/>
          </a:p>
        </p:txBody>
      </p:sp>
      <p:sp>
        <p:nvSpPr>
          <p:cNvPr id="313" name="Google Shape;313;p41"/>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14" name="Google Shape;314;p41"/>
          <p:cNvSpPr/>
          <p:nvPr/>
        </p:nvSpPr>
        <p:spPr>
          <a:xfrm>
            <a:off x="246700" y="2357825"/>
            <a:ext cx="2062200" cy="1223700"/>
          </a:xfrm>
          <a:prstGeom prst="homePlate">
            <a:avLst>
              <a:gd fmla="val 50000" name="adj"/>
            </a:avLst>
          </a:prstGeom>
          <a:solidFill>
            <a:srgbClr val="65D9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Nunito"/>
                <a:ea typeface="Nunito"/>
                <a:cs typeface="Nunito"/>
                <a:sym typeface="Nunito"/>
              </a:rPr>
              <a:t>Business Context</a:t>
            </a:r>
            <a:endParaRPr b="1" sz="1600">
              <a:solidFill>
                <a:schemeClr val="lt1"/>
              </a:solidFill>
              <a:latin typeface="Nunito"/>
              <a:ea typeface="Nunito"/>
              <a:cs typeface="Nunito"/>
              <a:sym typeface="Nunito"/>
            </a:endParaRPr>
          </a:p>
        </p:txBody>
      </p:sp>
      <p:sp>
        <p:nvSpPr>
          <p:cNvPr id="315" name="Google Shape;315;p41"/>
          <p:cNvSpPr/>
          <p:nvPr/>
        </p:nvSpPr>
        <p:spPr>
          <a:xfrm>
            <a:off x="2011900" y="2357825"/>
            <a:ext cx="2210400" cy="1223700"/>
          </a:xfrm>
          <a:prstGeom prst="chevron">
            <a:avLst>
              <a:gd fmla="val 50000" name="adj"/>
            </a:avLst>
          </a:prstGeom>
          <a:solidFill>
            <a:srgbClr val="65D9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Nunito"/>
                <a:ea typeface="Nunito"/>
                <a:cs typeface="Nunito"/>
                <a:sym typeface="Nunito"/>
              </a:rPr>
              <a:t>What is the problem</a:t>
            </a:r>
            <a:endParaRPr b="1" sz="1600">
              <a:solidFill>
                <a:schemeClr val="lt1"/>
              </a:solidFill>
              <a:latin typeface="Nunito"/>
              <a:ea typeface="Nunito"/>
              <a:cs typeface="Nunito"/>
              <a:sym typeface="Nunito"/>
            </a:endParaRPr>
          </a:p>
        </p:txBody>
      </p:sp>
      <p:sp>
        <p:nvSpPr>
          <p:cNvPr id="316" name="Google Shape;316;p41"/>
          <p:cNvSpPr/>
          <p:nvPr/>
        </p:nvSpPr>
        <p:spPr>
          <a:xfrm>
            <a:off x="3944325" y="2357825"/>
            <a:ext cx="2210400" cy="1223700"/>
          </a:xfrm>
          <a:prstGeom prst="chevron">
            <a:avLst>
              <a:gd fmla="val 50000" name="adj"/>
            </a:avLst>
          </a:prstGeom>
          <a:solidFill>
            <a:srgbClr val="65D9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Nunito"/>
                <a:ea typeface="Nunito"/>
                <a:cs typeface="Nunito"/>
                <a:sym typeface="Nunito"/>
              </a:rPr>
              <a:t>Why is it worth solving</a:t>
            </a:r>
            <a:endParaRPr b="1" sz="1600">
              <a:solidFill>
                <a:schemeClr val="lt1"/>
              </a:solidFill>
              <a:latin typeface="Nunito"/>
              <a:ea typeface="Nunito"/>
              <a:cs typeface="Nunito"/>
              <a:sym typeface="Nunito"/>
            </a:endParaRPr>
          </a:p>
        </p:txBody>
      </p:sp>
      <p:sp>
        <p:nvSpPr>
          <p:cNvPr id="317" name="Google Shape;317;p41"/>
          <p:cNvSpPr/>
          <p:nvPr/>
        </p:nvSpPr>
        <p:spPr>
          <a:xfrm>
            <a:off x="5874550" y="2357825"/>
            <a:ext cx="2210400" cy="1223700"/>
          </a:xfrm>
          <a:prstGeom prst="chevron">
            <a:avLst>
              <a:gd fmla="val 50000" name="adj"/>
            </a:avLst>
          </a:prstGeom>
          <a:solidFill>
            <a:srgbClr val="65D9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Nunito"/>
                <a:ea typeface="Nunito"/>
                <a:cs typeface="Nunito"/>
                <a:sym typeface="Nunito"/>
              </a:rPr>
              <a:t>Solution req’s</a:t>
            </a:r>
            <a:endParaRPr b="1" sz="1600">
              <a:solidFill>
                <a:schemeClr val="lt1"/>
              </a:solidFill>
              <a:latin typeface="Nunito"/>
              <a:ea typeface="Nunito"/>
              <a:cs typeface="Nunito"/>
              <a:sym typeface="Nunito"/>
            </a:endParaRPr>
          </a:p>
        </p:txBody>
      </p:sp>
      <p:sp>
        <p:nvSpPr>
          <p:cNvPr id="318" name="Google Shape;318;p41"/>
          <p:cNvSpPr/>
          <p:nvPr/>
        </p:nvSpPr>
        <p:spPr>
          <a:xfrm>
            <a:off x="7790150" y="2357825"/>
            <a:ext cx="2210400" cy="1223700"/>
          </a:xfrm>
          <a:prstGeom prst="chevron">
            <a:avLst>
              <a:gd fmla="val 50000" name="adj"/>
            </a:avLst>
          </a:prstGeom>
          <a:solidFill>
            <a:srgbClr val="65D9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Nunito"/>
                <a:ea typeface="Nunito"/>
                <a:cs typeface="Nunito"/>
                <a:sym typeface="Nunito"/>
              </a:rPr>
              <a:t>Solution delivery</a:t>
            </a:r>
            <a:endParaRPr b="1" sz="1600">
              <a:solidFill>
                <a:schemeClr val="lt1"/>
              </a:solidFill>
              <a:latin typeface="Nunito"/>
              <a:ea typeface="Nunito"/>
              <a:cs typeface="Nunito"/>
              <a:sym typeface="Nunito"/>
            </a:endParaRPr>
          </a:p>
        </p:txBody>
      </p:sp>
      <p:cxnSp>
        <p:nvCxnSpPr>
          <p:cNvPr id="319" name="Google Shape;319;p41"/>
          <p:cNvCxnSpPr/>
          <p:nvPr/>
        </p:nvCxnSpPr>
        <p:spPr>
          <a:xfrm>
            <a:off x="239575" y="4180575"/>
            <a:ext cx="6480300" cy="29700"/>
          </a:xfrm>
          <a:prstGeom prst="straightConnector1">
            <a:avLst/>
          </a:prstGeom>
          <a:noFill/>
          <a:ln cap="flat" cmpd="sng" w="28575">
            <a:solidFill>
              <a:srgbClr val="65D9F8"/>
            </a:solidFill>
            <a:prstDash val="solid"/>
            <a:round/>
            <a:headEnd len="med" w="med" type="none"/>
            <a:tailEnd len="med" w="med" type="none"/>
          </a:ln>
        </p:spPr>
      </p:cxnSp>
      <p:cxnSp>
        <p:nvCxnSpPr>
          <p:cNvPr id="320" name="Google Shape;320;p41"/>
          <p:cNvCxnSpPr/>
          <p:nvPr/>
        </p:nvCxnSpPr>
        <p:spPr>
          <a:xfrm>
            <a:off x="246700" y="4778675"/>
            <a:ext cx="9670200" cy="5400"/>
          </a:xfrm>
          <a:prstGeom prst="straightConnector1">
            <a:avLst/>
          </a:prstGeom>
          <a:noFill/>
          <a:ln cap="flat" cmpd="sng" w="28575">
            <a:solidFill>
              <a:srgbClr val="65D9F8"/>
            </a:solidFill>
            <a:prstDash val="solid"/>
            <a:round/>
            <a:headEnd len="med" w="med" type="none"/>
            <a:tailEnd len="med" w="med" type="none"/>
          </a:ln>
        </p:spPr>
      </p:cxnSp>
      <p:cxnSp>
        <p:nvCxnSpPr>
          <p:cNvPr id="321" name="Google Shape;321;p41"/>
          <p:cNvCxnSpPr/>
          <p:nvPr/>
        </p:nvCxnSpPr>
        <p:spPr>
          <a:xfrm>
            <a:off x="2101800" y="5387175"/>
            <a:ext cx="7815300" cy="3000"/>
          </a:xfrm>
          <a:prstGeom prst="straightConnector1">
            <a:avLst/>
          </a:prstGeom>
          <a:noFill/>
          <a:ln cap="flat" cmpd="sng" w="28575">
            <a:solidFill>
              <a:srgbClr val="65D9F8"/>
            </a:solidFill>
            <a:prstDash val="solid"/>
            <a:round/>
            <a:headEnd len="med" w="med" type="none"/>
            <a:tailEnd len="med" w="med" type="none"/>
          </a:ln>
        </p:spPr>
      </p:cxnSp>
      <p:sp>
        <p:nvSpPr>
          <p:cNvPr id="322" name="Google Shape;322;p41"/>
          <p:cNvSpPr txBox="1"/>
          <p:nvPr/>
        </p:nvSpPr>
        <p:spPr>
          <a:xfrm>
            <a:off x="2305725" y="3981575"/>
            <a:ext cx="1075500" cy="2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highlight>
                  <a:schemeClr val="lt1"/>
                </a:highlight>
                <a:latin typeface="Nunito"/>
                <a:ea typeface="Nunito"/>
                <a:cs typeface="Nunito"/>
                <a:sym typeface="Nunito"/>
              </a:rPr>
              <a:t>Business</a:t>
            </a:r>
            <a:endParaRPr>
              <a:highlight>
                <a:schemeClr val="lt1"/>
              </a:highlight>
              <a:latin typeface="Nunito"/>
              <a:ea typeface="Nunito"/>
              <a:cs typeface="Nunito"/>
              <a:sym typeface="Nunito"/>
            </a:endParaRPr>
          </a:p>
        </p:txBody>
      </p:sp>
      <p:sp>
        <p:nvSpPr>
          <p:cNvPr id="323" name="Google Shape;323;p41"/>
          <p:cNvSpPr txBox="1"/>
          <p:nvPr/>
        </p:nvSpPr>
        <p:spPr>
          <a:xfrm>
            <a:off x="3982125" y="4591175"/>
            <a:ext cx="1075500" cy="2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highlight>
                  <a:schemeClr val="lt1"/>
                </a:highlight>
                <a:latin typeface="Nunito"/>
                <a:ea typeface="Nunito"/>
                <a:cs typeface="Nunito"/>
                <a:sym typeface="Nunito"/>
              </a:rPr>
              <a:t> Product  </a:t>
            </a:r>
            <a:endParaRPr>
              <a:highlight>
                <a:schemeClr val="lt1"/>
              </a:highlight>
              <a:latin typeface="Nunito"/>
              <a:ea typeface="Nunito"/>
              <a:cs typeface="Nunito"/>
              <a:sym typeface="Nunito"/>
            </a:endParaRPr>
          </a:p>
        </p:txBody>
      </p:sp>
      <p:sp>
        <p:nvSpPr>
          <p:cNvPr id="324" name="Google Shape;324;p41"/>
          <p:cNvSpPr txBox="1"/>
          <p:nvPr/>
        </p:nvSpPr>
        <p:spPr>
          <a:xfrm>
            <a:off x="5585100" y="5213250"/>
            <a:ext cx="1356900" cy="2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highlight>
                  <a:schemeClr val="lt1"/>
                </a:highlight>
                <a:latin typeface="Nunito"/>
                <a:ea typeface="Nunito"/>
                <a:cs typeface="Nunito"/>
                <a:sym typeface="Nunito"/>
              </a:rPr>
              <a:t>Engineering</a:t>
            </a:r>
            <a:endParaRPr>
              <a:highlight>
                <a:schemeClr val="lt1"/>
              </a:highlight>
              <a:latin typeface="Nunito"/>
              <a:ea typeface="Nunito"/>
              <a:cs typeface="Nunito"/>
              <a:sym typeface="Nunito"/>
            </a:endParaRPr>
          </a:p>
        </p:txBody>
      </p:sp>
      <p:sp>
        <p:nvSpPr>
          <p:cNvPr id="325" name="Google Shape;325;p41"/>
          <p:cNvSpPr/>
          <p:nvPr/>
        </p:nvSpPr>
        <p:spPr>
          <a:xfrm rot="5400000">
            <a:off x="2782700" y="-833825"/>
            <a:ext cx="384900" cy="54567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1"/>
          <p:cNvSpPr/>
          <p:nvPr/>
        </p:nvSpPr>
        <p:spPr>
          <a:xfrm rot="5400000">
            <a:off x="7787175" y="-210575"/>
            <a:ext cx="384900" cy="42102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1"/>
          <p:cNvSpPr txBox="1"/>
          <p:nvPr/>
        </p:nvSpPr>
        <p:spPr>
          <a:xfrm>
            <a:off x="1263050" y="1213725"/>
            <a:ext cx="34044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Problem Space</a:t>
            </a:r>
            <a:endParaRPr>
              <a:latin typeface="Nunito"/>
              <a:ea typeface="Nunito"/>
              <a:cs typeface="Nunito"/>
              <a:sym typeface="Nunito"/>
            </a:endParaRPr>
          </a:p>
        </p:txBody>
      </p:sp>
      <p:sp>
        <p:nvSpPr>
          <p:cNvPr id="328" name="Google Shape;328;p41"/>
          <p:cNvSpPr txBox="1"/>
          <p:nvPr/>
        </p:nvSpPr>
        <p:spPr>
          <a:xfrm>
            <a:off x="6307050" y="1214275"/>
            <a:ext cx="34044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Solution</a:t>
            </a:r>
            <a:r>
              <a:rPr lang="en-US">
                <a:latin typeface="Nunito"/>
                <a:ea typeface="Nunito"/>
                <a:cs typeface="Nunito"/>
                <a:sym typeface="Nunito"/>
              </a:rPr>
              <a:t> Space</a:t>
            </a:r>
            <a:endParaRPr>
              <a:latin typeface="Nunito"/>
              <a:ea typeface="Nunito"/>
              <a:cs typeface="Nunito"/>
              <a:sym typeface="Nunito"/>
            </a:endParaRPr>
          </a:p>
        </p:txBody>
      </p:sp>
      <p:sp>
        <p:nvSpPr>
          <p:cNvPr id="329" name="Google Shape;329;p41"/>
          <p:cNvSpPr txBox="1"/>
          <p:nvPr/>
        </p:nvSpPr>
        <p:spPr>
          <a:xfrm>
            <a:off x="10795175" y="5289050"/>
            <a:ext cx="1223700" cy="966900"/>
          </a:xfrm>
          <a:prstGeom prst="rect">
            <a:avLst/>
          </a:prstGeom>
          <a:solidFill>
            <a:srgbClr val="FFF2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latin typeface="Nunito"/>
                <a:ea typeface="Nunito"/>
                <a:cs typeface="Nunito"/>
                <a:sym typeface="Nunito"/>
              </a:rPr>
              <a:t>Additional Thoughts</a:t>
            </a:r>
            <a:endParaRPr b="1" sz="1100">
              <a:latin typeface="Nunito"/>
              <a:ea typeface="Nunito"/>
              <a:cs typeface="Nunito"/>
              <a:sym typeface="Nunito"/>
            </a:endParaRPr>
          </a:p>
          <a:p>
            <a:pPr indent="0" lvl="0" marL="0" rtl="0" algn="l">
              <a:spcBef>
                <a:spcPts val="0"/>
              </a:spcBef>
              <a:spcAft>
                <a:spcPts val="0"/>
              </a:spcAft>
              <a:buNone/>
            </a:pPr>
            <a:r>
              <a:rPr lang="en-US" sz="1100" u="sng">
                <a:solidFill>
                  <a:schemeClr val="hlink"/>
                </a:solidFill>
                <a:latin typeface="Nunito"/>
                <a:ea typeface="Nunito"/>
                <a:cs typeface="Nunito"/>
                <a:sym typeface="Nunito"/>
                <a:hlinkClick r:id="rId3"/>
              </a:rPr>
              <a:t>Link 1</a:t>
            </a:r>
            <a:endParaRPr sz="1100">
              <a:latin typeface="Nunito"/>
              <a:ea typeface="Nunito"/>
              <a:cs typeface="Nunito"/>
              <a:sym typeface="Nunito"/>
            </a:endParaRPr>
          </a:p>
          <a:p>
            <a:pPr indent="0" lvl="0" marL="0" rtl="0" algn="l">
              <a:spcBef>
                <a:spcPts val="0"/>
              </a:spcBef>
              <a:spcAft>
                <a:spcPts val="0"/>
              </a:spcAft>
              <a:buNone/>
            </a:pPr>
            <a:r>
              <a:rPr lang="en-US" sz="1100" u="sng">
                <a:solidFill>
                  <a:schemeClr val="hlink"/>
                </a:solidFill>
                <a:latin typeface="Nunito"/>
                <a:ea typeface="Nunito"/>
                <a:cs typeface="Nunito"/>
                <a:sym typeface="Nunito"/>
                <a:hlinkClick r:id="rId4"/>
              </a:rPr>
              <a:t>Link 2</a:t>
            </a:r>
            <a:endParaRPr sz="1100">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graphicFrame>
        <p:nvGraphicFramePr>
          <p:cNvPr id="335" name="Google Shape;335;p42"/>
          <p:cNvGraphicFramePr/>
          <p:nvPr/>
        </p:nvGraphicFramePr>
        <p:xfrm>
          <a:off x="6432600" y="1970213"/>
          <a:ext cx="3000000" cy="3000000"/>
        </p:xfrm>
        <a:graphic>
          <a:graphicData uri="http://schemas.openxmlformats.org/drawingml/2006/table">
            <a:tbl>
              <a:tblPr>
                <a:noFill/>
                <a:tableStyleId>{B82DC063-BC40-4A86-91B0-53DA73880C1B}</a:tableStyleId>
              </a:tblPr>
              <a:tblGrid>
                <a:gridCol w="1100800"/>
                <a:gridCol w="1100800"/>
                <a:gridCol w="1100800"/>
                <a:gridCol w="1100800"/>
                <a:gridCol w="1100800"/>
              </a:tblGrid>
              <a:tr h="381850">
                <a:tc>
                  <a:txBody>
                    <a:bodyPr/>
                    <a:lstStyle/>
                    <a:p>
                      <a:pPr indent="0" lvl="0" marL="0" rtl="0" algn="l">
                        <a:spcBef>
                          <a:spcPts val="0"/>
                        </a:spcBef>
                        <a:spcAft>
                          <a:spcPts val="0"/>
                        </a:spcAft>
                        <a:buNone/>
                      </a:pPr>
                      <a:r>
                        <a:rPr lang="en-US" sz="1100">
                          <a:latin typeface="Nunito"/>
                          <a:ea typeface="Nunito"/>
                          <a:cs typeface="Nunito"/>
                          <a:sym typeface="Nunito"/>
                        </a:rPr>
                        <a:t>Aug</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Sep</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100">
                          <a:latin typeface="Nunito"/>
                          <a:ea typeface="Nunito"/>
                          <a:cs typeface="Nunito"/>
                          <a:sym typeface="Nunito"/>
                        </a:rPr>
                        <a:t>Oct</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100">
                          <a:latin typeface="Nunito"/>
                          <a:ea typeface="Nunito"/>
                          <a:cs typeface="Nunito"/>
                          <a:sym typeface="Nunito"/>
                        </a:rPr>
                        <a:t>Nov</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100">
                          <a:latin typeface="Nunito"/>
                          <a:ea typeface="Nunito"/>
                          <a:cs typeface="Nunito"/>
                          <a:sym typeface="Nunito"/>
                        </a:rPr>
                        <a:t>Dec</a:t>
                      </a:r>
                      <a:endParaRPr sz="1100">
                        <a:latin typeface="Nunito"/>
                        <a:ea typeface="Nunito"/>
                        <a:cs typeface="Nunito"/>
                        <a:sym typeface="Nunito"/>
                      </a:endParaRPr>
                    </a:p>
                  </a:txBody>
                  <a:tcPr marT="91425" marB="91425" marR="91425" marL="91425"/>
                </a:tc>
              </a:tr>
              <a:tr h="1066875">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tc>
              </a:tr>
            </a:tbl>
          </a:graphicData>
        </a:graphic>
      </p:graphicFrame>
      <p:sp>
        <p:nvSpPr>
          <p:cNvPr id="336" name="Google Shape;336;p4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Planning Process</a:t>
            </a:r>
            <a:endParaRPr/>
          </a:p>
        </p:txBody>
      </p:sp>
      <p:sp>
        <p:nvSpPr>
          <p:cNvPr id="337" name="Google Shape;337;p42"/>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38" name="Google Shape;338;p42"/>
          <p:cNvSpPr/>
          <p:nvPr/>
        </p:nvSpPr>
        <p:spPr>
          <a:xfrm>
            <a:off x="474275" y="2591225"/>
            <a:ext cx="1362900" cy="10878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KOKO H2 2020 OKRs</a:t>
            </a:r>
            <a:endParaRPr/>
          </a:p>
        </p:txBody>
      </p:sp>
      <p:sp>
        <p:nvSpPr>
          <p:cNvPr id="339" name="Google Shape;339;p42"/>
          <p:cNvSpPr/>
          <p:nvPr/>
        </p:nvSpPr>
        <p:spPr>
          <a:xfrm>
            <a:off x="2497550" y="1998275"/>
            <a:ext cx="1309800" cy="10878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Commercial Priorities and KPIs</a:t>
            </a:r>
            <a:endParaRPr/>
          </a:p>
        </p:txBody>
      </p:sp>
      <p:sp>
        <p:nvSpPr>
          <p:cNvPr id="340" name="Google Shape;340;p42"/>
          <p:cNvSpPr/>
          <p:nvPr/>
        </p:nvSpPr>
        <p:spPr>
          <a:xfrm>
            <a:off x="2501580" y="3266100"/>
            <a:ext cx="1309800" cy="10878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Operations</a:t>
            </a:r>
            <a:r>
              <a:rPr lang="en-US"/>
              <a:t> Priorities and KPIs</a:t>
            </a:r>
            <a:endParaRPr/>
          </a:p>
        </p:txBody>
      </p:sp>
      <p:pic>
        <p:nvPicPr>
          <p:cNvPr id="341" name="Google Shape;341;p42"/>
          <p:cNvPicPr preferRelativeResize="0"/>
          <p:nvPr/>
        </p:nvPicPr>
        <p:blipFill>
          <a:blip r:embed="rId3">
            <a:alphaModFix/>
          </a:blip>
          <a:stretch>
            <a:fillRect/>
          </a:stretch>
        </p:blipFill>
        <p:spPr>
          <a:xfrm>
            <a:off x="4673225" y="1970668"/>
            <a:ext cx="838200" cy="1143000"/>
          </a:xfrm>
          <a:prstGeom prst="rect">
            <a:avLst/>
          </a:prstGeom>
          <a:noFill/>
          <a:ln>
            <a:noFill/>
          </a:ln>
        </p:spPr>
      </p:pic>
      <p:pic>
        <p:nvPicPr>
          <p:cNvPr id="342" name="Google Shape;342;p42"/>
          <p:cNvPicPr preferRelativeResize="0"/>
          <p:nvPr/>
        </p:nvPicPr>
        <p:blipFill>
          <a:blip r:embed="rId3">
            <a:alphaModFix/>
          </a:blip>
          <a:stretch>
            <a:fillRect/>
          </a:stretch>
        </p:blipFill>
        <p:spPr>
          <a:xfrm>
            <a:off x="4673225" y="3314693"/>
            <a:ext cx="838200" cy="1143000"/>
          </a:xfrm>
          <a:prstGeom prst="rect">
            <a:avLst/>
          </a:prstGeom>
          <a:noFill/>
          <a:ln>
            <a:noFill/>
          </a:ln>
        </p:spPr>
      </p:pic>
      <p:graphicFrame>
        <p:nvGraphicFramePr>
          <p:cNvPr id="343" name="Google Shape;343;p42"/>
          <p:cNvGraphicFramePr/>
          <p:nvPr/>
        </p:nvGraphicFramePr>
        <p:xfrm>
          <a:off x="6280200" y="1741613"/>
          <a:ext cx="3000000" cy="3000000"/>
        </p:xfrm>
        <a:graphic>
          <a:graphicData uri="http://schemas.openxmlformats.org/drawingml/2006/table">
            <a:tbl>
              <a:tblPr>
                <a:noFill/>
                <a:tableStyleId>{B82DC063-BC40-4A86-91B0-53DA73880C1B}</a:tableStyleId>
              </a:tblPr>
              <a:tblGrid>
                <a:gridCol w="1100800"/>
                <a:gridCol w="1100800"/>
                <a:gridCol w="1100800"/>
                <a:gridCol w="1100800"/>
                <a:gridCol w="1100800"/>
              </a:tblGrid>
              <a:tr h="381850">
                <a:tc>
                  <a:txBody>
                    <a:bodyPr/>
                    <a:lstStyle/>
                    <a:p>
                      <a:pPr indent="0" lvl="0" marL="0" rtl="0" algn="l">
                        <a:spcBef>
                          <a:spcPts val="0"/>
                        </a:spcBef>
                        <a:spcAft>
                          <a:spcPts val="0"/>
                        </a:spcAft>
                        <a:buNone/>
                      </a:pPr>
                      <a:r>
                        <a:rPr lang="en-US" sz="1100">
                          <a:latin typeface="Nunito"/>
                          <a:ea typeface="Nunito"/>
                          <a:cs typeface="Nunito"/>
                          <a:sym typeface="Nunito"/>
                        </a:rPr>
                        <a:t>Aug</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lang="en-US" sz="1100">
                          <a:latin typeface="Nunito"/>
                          <a:ea typeface="Nunito"/>
                          <a:cs typeface="Nunito"/>
                          <a:sym typeface="Nunito"/>
                        </a:rPr>
                        <a:t>Sep</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lang="en-US" sz="1100">
                          <a:latin typeface="Nunito"/>
                          <a:ea typeface="Nunito"/>
                          <a:cs typeface="Nunito"/>
                          <a:sym typeface="Nunito"/>
                        </a:rPr>
                        <a:t>Oct</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lang="en-US" sz="1100">
                          <a:latin typeface="Nunito"/>
                          <a:ea typeface="Nunito"/>
                          <a:cs typeface="Nunito"/>
                          <a:sym typeface="Nunito"/>
                        </a:rPr>
                        <a:t>Nov</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lang="en-US" sz="1100">
                          <a:latin typeface="Nunito"/>
                          <a:ea typeface="Nunito"/>
                          <a:cs typeface="Nunito"/>
                          <a:sym typeface="Nunito"/>
                        </a:rPr>
                        <a:t>Dec</a:t>
                      </a:r>
                      <a:endParaRPr sz="1100">
                        <a:latin typeface="Nunito"/>
                        <a:ea typeface="Nunito"/>
                        <a:cs typeface="Nunito"/>
                        <a:sym typeface="Nunito"/>
                      </a:endParaRPr>
                    </a:p>
                  </a:txBody>
                  <a:tcPr marT="91425" marB="91425" marR="91425" marL="91425">
                    <a:solidFill>
                      <a:srgbClr val="FFFFFF"/>
                    </a:solidFill>
                  </a:tcPr>
                </a:tc>
              </a:tr>
              <a:tr h="1066875">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t/>
                      </a:r>
                      <a:endParaRPr sz="1100">
                        <a:latin typeface="Nunito"/>
                        <a:ea typeface="Nunito"/>
                        <a:cs typeface="Nunito"/>
                        <a:sym typeface="Nunito"/>
                      </a:endParaRPr>
                    </a:p>
                  </a:txBody>
                  <a:tcPr marT="91425" marB="91425" marR="91425" marL="91425">
                    <a:solidFill>
                      <a:srgbClr val="FFFFFF"/>
                    </a:solidFill>
                  </a:tcPr>
                </a:tc>
              </a:tr>
            </a:tbl>
          </a:graphicData>
        </a:graphic>
      </p:graphicFrame>
      <p:cxnSp>
        <p:nvCxnSpPr>
          <p:cNvPr id="344" name="Google Shape;344;p42"/>
          <p:cNvCxnSpPr>
            <a:stCxn id="338" idx="3"/>
            <a:endCxn id="339" idx="1"/>
          </p:cNvCxnSpPr>
          <p:nvPr/>
        </p:nvCxnSpPr>
        <p:spPr>
          <a:xfrm flipH="1" rot="10800000">
            <a:off x="1837175" y="2542025"/>
            <a:ext cx="660300" cy="593100"/>
          </a:xfrm>
          <a:prstGeom prst="straightConnector1">
            <a:avLst/>
          </a:prstGeom>
          <a:noFill/>
          <a:ln cap="flat" cmpd="sng" w="9525">
            <a:solidFill>
              <a:schemeClr val="dk2"/>
            </a:solidFill>
            <a:prstDash val="solid"/>
            <a:round/>
            <a:headEnd len="med" w="med" type="none"/>
            <a:tailEnd len="med" w="med" type="stealth"/>
          </a:ln>
        </p:spPr>
      </p:cxnSp>
      <p:cxnSp>
        <p:nvCxnSpPr>
          <p:cNvPr id="345" name="Google Shape;345;p42"/>
          <p:cNvCxnSpPr>
            <a:stCxn id="338" idx="3"/>
            <a:endCxn id="340" idx="1"/>
          </p:cNvCxnSpPr>
          <p:nvPr/>
        </p:nvCxnSpPr>
        <p:spPr>
          <a:xfrm>
            <a:off x="1837175" y="3135125"/>
            <a:ext cx="664500" cy="675000"/>
          </a:xfrm>
          <a:prstGeom prst="straightConnector1">
            <a:avLst/>
          </a:prstGeom>
          <a:noFill/>
          <a:ln cap="flat" cmpd="sng" w="9525">
            <a:solidFill>
              <a:schemeClr val="dk2"/>
            </a:solidFill>
            <a:prstDash val="solid"/>
            <a:round/>
            <a:headEnd len="med" w="med" type="none"/>
            <a:tailEnd len="med" w="med" type="stealth"/>
          </a:ln>
        </p:spPr>
      </p:cxnSp>
      <p:sp>
        <p:nvSpPr>
          <p:cNvPr id="346" name="Google Shape;346;p42"/>
          <p:cNvSpPr txBox="1"/>
          <p:nvPr/>
        </p:nvSpPr>
        <p:spPr>
          <a:xfrm>
            <a:off x="174725" y="4567275"/>
            <a:ext cx="11870400" cy="1459200"/>
          </a:xfrm>
          <a:prstGeom prst="rect">
            <a:avLst/>
          </a:prstGeom>
          <a:noFill/>
          <a:ln>
            <a:noFill/>
          </a:ln>
        </p:spPr>
        <p:txBody>
          <a:bodyPr anchorCtr="0" anchor="t" bIns="91425" lIns="91425" spcFirstLastPara="1" rIns="91425" wrap="square" tIns="91425">
            <a:noAutofit/>
          </a:bodyPr>
          <a:lstStyle/>
          <a:p>
            <a:pPr indent="0" lvl="0" marL="0" rtl="0" algn="l">
              <a:spcBef>
                <a:spcPts val="360"/>
              </a:spcBef>
              <a:spcAft>
                <a:spcPts val="0"/>
              </a:spcAft>
              <a:buClr>
                <a:schemeClr val="dk1"/>
              </a:buClr>
              <a:buSzPts val="1100"/>
              <a:buFont typeface="Arial"/>
              <a:buNone/>
            </a:pPr>
            <a:r>
              <a:rPr lang="en-US" sz="1500">
                <a:solidFill>
                  <a:schemeClr val="dk1"/>
                </a:solidFill>
                <a:latin typeface="Calibri"/>
                <a:ea typeface="Calibri"/>
                <a:cs typeface="Calibri"/>
                <a:sym typeface="Calibri"/>
              </a:rPr>
              <a:t>The objective is to break down the priorities for H2 from business into initiatives or epics that can then be scoped and delivered over the course of H2.</a:t>
            </a:r>
            <a:endParaRPr sz="1500">
              <a:solidFill>
                <a:schemeClr val="dk1"/>
              </a:solidFill>
              <a:latin typeface="Calibri"/>
              <a:ea typeface="Calibri"/>
              <a:cs typeface="Calibri"/>
              <a:sym typeface="Calibri"/>
            </a:endParaRPr>
          </a:p>
          <a:p>
            <a:pPr indent="0" lvl="0" marL="457200" rtl="0" algn="l">
              <a:spcBef>
                <a:spcPts val="360"/>
              </a:spcBef>
              <a:spcAft>
                <a:spcPts val="0"/>
              </a:spcAft>
              <a:buClr>
                <a:schemeClr val="dk1"/>
              </a:buClr>
              <a:buSzPts val="1100"/>
              <a:buFont typeface="Arial"/>
              <a:buNone/>
            </a:pPr>
            <a:r>
              <a:rPr lang="en-US" sz="1500">
                <a:solidFill>
                  <a:schemeClr val="dk1"/>
                </a:solidFill>
                <a:latin typeface="Calibri"/>
                <a:ea typeface="Calibri"/>
                <a:cs typeface="Calibri"/>
                <a:sym typeface="Calibri"/>
              </a:rPr>
              <a:t>1. We translate goals and problems into initiatives / epics</a:t>
            </a:r>
            <a:endParaRPr sz="1500">
              <a:solidFill>
                <a:schemeClr val="dk1"/>
              </a:solidFill>
              <a:latin typeface="Calibri"/>
              <a:ea typeface="Calibri"/>
              <a:cs typeface="Calibri"/>
              <a:sym typeface="Calibri"/>
            </a:endParaRPr>
          </a:p>
          <a:p>
            <a:pPr indent="0" lvl="0" marL="457200" rtl="0" algn="l">
              <a:spcBef>
                <a:spcPts val="360"/>
              </a:spcBef>
              <a:spcAft>
                <a:spcPts val="0"/>
              </a:spcAft>
              <a:buClr>
                <a:schemeClr val="dk1"/>
              </a:buClr>
              <a:buSzPts val="1100"/>
              <a:buFont typeface="Arial"/>
              <a:buNone/>
            </a:pPr>
            <a:r>
              <a:rPr lang="en-US" sz="1500">
                <a:solidFill>
                  <a:schemeClr val="dk1"/>
                </a:solidFill>
                <a:latin typeface="Calibri"/>
                <a:ea typeface="Calibri"/>
                <a:cs typeface="Calibri"/>
                <a:sym typeface="Calibri"/>
              </a:rPr>
              <a:t>2. Then we prioritise the initiatives / epics</a:t>
            </a:r>
            <a:endParaRPr sz="1500">
              <a:solidFill>
                <a:schemeClr val="dk1"/>
              </a:solidFill>
              <a:latin typeface="Calibri"/>
              <a:ea typeface="Calibri"/>
              <a:cs typeface="Calibri"/>
              <a:sym typeface="Calibri"/>
            </a:endParaRPr>
          </a:p>
          <a:p>
            <a:pPr indent="0" lvl="0" marL="457200" rtl="0" algn="l">
              <a:spcBef>
                <a:spcPts val="360"/>
              </a:spcBef>
              <a:spcAft>
                <a:spcPts val="0"/>
              </a:spcAft>
              <a:buNone/>
            </a:pPr>
            <a:r>
              <a:rPr lang="en-US" sz="1500">
                <a:solidFill>
                  <a:schemeClr val="dk1"/>
                </a:solidFill>
                <a:latin typeface="Calibri"/>
                <a:ea typeface="Calibri"/>
                <a:cs typeface="Calibri"/>
                <a:sym typeface="Calibri"/>
              </a:rPr>
              <a:t>3. Then we map the initiatives to a timeline based on priority.</a:t>
            </a:r>
            <a:endParaRPr sz="1500">
              <a:solidFill>
                <a:schemeClr val="dk1"/>
              </a:solidFill>
              <a:latin typeface="Calibri"/>
              <a:ea typeface="Calibri"/>
              <a:cs typeface="Calibri"/>
              <a:sym typeface="Calibri"/>
            </a:endParaRPr>
          </a:p>
          <a:p>
            <a:pPr indent="0" lvl="0" marL="457200" rtl="0" algn="l">
              <a:spcBef>
                <a:spcPts val="360"/>
              </a:spcBef>
              <a:spcAft>
                <a:spcPts val="0"/>
              </a:spcAft>
              <a:buClr>
                <a:schemeClr val="dk1"/>
              </a:buClr>
              <a:buSzPts val="1100"/>
              <a:buFont typeface="Arial"/>
              <a:buNone/>
            </a:pPr>
            <a:r>
              <a:rPr lang="en-US" sz="1500">
                <a:solidFill>
                  <a:schemeClr val="dk1"/>
                </a:solidFill>
                <a:latin typeface="Calibri"/>
                <a:ea typeface="Calibri"/>
                <a:cs typeface="Calibri"/>
                <a:sym typeface="Calibri"/>
              </a:rPr>
              <a:t>4. Then we estimate and clarify roadmap based on estimations</a:t>
            </a:r>
            <a:endParaRPr sz="1500">
              <a:solidFill>
                <a:schemeClr val="dk1"/>
              </a:solidFill>
              <a:latin typeface="Calibri"/>
              <a:ea typeface="Calibri"/>
              <a:cs typeface="Calibri"/>
              <a:sym typeface="Calibri"/>
            </a:endParaRPr>
          </a:p>
        </p:txBody>
      </p:sp>
      <p:sp>
        <p:nvSpPr>
          <p:cNvPr id="347" name="Google Shape;347;p42"/>
          <p:cNvSpPr/>
          <p:nvPr/>
        </p:nvSpPr>
        <p:spPr>
          <a:xfrm rot="-5400000">
            <a:off x="2026325" y="46625"/>
            <a:ext cx="325800" cy="30651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2"/>
          <p:cNvSpPr/>
          <p:nvPr/>
        </p:nvSpPr>
        <p:spPr>
          <a:xfrm>
            <a:off x="6539650" y="2303625"/>
            <a:ext cx="141600" cy="2220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2"/>
          <p:cNvSpPr/>
          <p:nvPr/>
        </p:nvSpPr>
        <p:spPr>
          <a:xfrm>
            <a:off x="6920650" y="2379825"/>
            <a:ext cx="141600" cy="2220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2"/>
          <p:cNvSpPr/>
          <p:nvPr/>
        </p:nvSpPr>
        <p:spPr>
          <a:xfrm>
            <a:off x="7530250" y="2303625"/>
            <a:ext cx="141600" cy="2220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2"/>
          <p:cNvSpPr/>
          <p:nvPr/>
        </p:nvSpPr>
        <p:spPr>
          <a:xfrm>
            <a:off x="7987450" y="2760825"/>
            <a:ext cx="141600" cy="2220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2"/>
          <p:cNvSpPr/>
          <p:nvPr/>
        </p:nvSpPr>
        <p:spPr>
          <a:xfrm>
            <a:off x="8597050" y="2303625"/>
            <a:ext cx="141600" cy="2220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2"/>
          <p:cNvSpPr/>
          <p:nvPr/>
        </p:nvSpPr>
        <p:spPr>
          <a:xfrm>
            <a:off x="9054250" y="2684625"/>
            <a:ext cx="141600" cy="2220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2"/>
          <p:cNvSpPr/>
          <p:nvPr/>
        </p:nvSpPr>
        <p:spPr>
          <a:xfrm>
            <a:off x="9740050" y="2303625"/>
            <a:ext cx="141600" cy="2220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2"/>
          <p:cNvSpPr/>
          <p:nvPr/>
        </p:nvSpPr>
        <p:spPr>
          <a:xfrm>
            <a:off x="10121050" y="2684625"/>
            <a:ext cx="141600" cy="2220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2"/>
          <p:cNvSpPr/>
          <p:nvPr/>
        </p:nvSpPr>
        <p:spPr>
          <a:xfrm>
            <a:off x="11035450" y="2456025"/>
            <a:ext cx="141600" cy="222000"/>
          </a:xfrm>
          <a:prstGeom prst="diamond">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2"/>
          <p:cNvSpPr txBox="1"/>
          <p:nvPr/>
        </p:nvSpPr>
        <p:spPr>
          <a:xfrm>
            <a:off x="471675" y="1067425"/>
            <a:ext cx="3429000" cy="3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These have been defined by EXCO</a:t>
            </a:r>
            <a:endParaRPr>
              <a:latin typeface="Nunito"/>
              <a:ea typeface="Nunito"/>
              <a:cs typeface="Nunito"/>
              <a:sym typeface="Nunito"/>
            </a:endParaRPr>
          </a:p>
        </p:txBody>
      </p:sp>
      <p:sp>
        <p:nvSpPr>
          <p:cNvPr id="358" name="Google Shape;358;p42"/>
          <p:cNvSpPr/>
          <p:nvPr/>
        </p:nvSpPr>
        <p:spPr>
          <a:xfrm>
            <a:off x="5452375" y="3292074"/>
            <a:ext cx="325800" cy="12492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9" name="Google Shape;359;p42"/>
          <p:cNvCxnSpPr>
            <a:stCxn id="339" idx="3"/>
            <a:endCxn id="341" idx="1"/>
          </p:cNvCxnSpPr>
          <p:nvPr/>
        </p:nvCxnSpPr>
        <p:spPr>
          <a:xfrm>
            <a:off x="3807350" y="2542175"/>
            <a:ext cx="865800" cy="0"/>
          </a:xfrm>
          <a:prstGeom prst="straightConnector1">
            <a:avLst/>
          </a:prstGeom>
          <a:noFill/>
          <a:ln cap="flat" cmpd="sng" w="9525">
            <a:solidFill>
              <a:schemeClr val="dk2"/>
            </a:solidFill>
            <a:prstDash val="solid"/>
            <a:round/>
            <a:headEnd len="med" w="med" type="none"/>
            <a:tailEnd len="med" w="med" type="stealth"/>
          </a:ln>
        </p:spPr>
      </p:cxnSp>
      <p:cxnSp>
        <p:nvCxnSpPr>
          <p:cNvPr id="360" name="Google Shape;360;p42"/>
          <p:cNvCxnSpPr>
            <a:stCxn id="340" idx="3"/>
            <a:endCxn id="342" idx="1"/>
          </p:cNvCxnSpPr>
          <p:nvPr/>
        </p:nvCxnSpPr>
        <p:spPr>
          <a:xfrm>
            <a:off x="3811380" y="3810000"/>
            <a:ext cx="861900" cy="76200"/>
          </a:xfrm>
          <a:prstGeom prst="straightConnector1">
            <a:avLst/>
          </a:prstGeom>
          <a:noFill/>
          <a:ln cap="flat" cmpd="sng" w="9525">
            <a:solidFill>
              <a:schemeClr val="dk2"/>
            </a:solidFill>
            <a:prstDash val="solid"/>
            <a:round/>
            <a:headEnd len="med" w="med" type="none"/>
            <a:tailEnd len="med" w="med" type="stealth"/>
          </a:ln>
        </p:spPr>
      </p:cxnSp>
      <p:sp>
        <p:nvSpPr>
          <p:cNvPr id="361" name="Google Shape;361;p42"/>
          <p:cNvSpPr txBox="1"/>
          <p:nvPr/>
        </p:nvSpPr>
        <p:spPr>
          <a:xfrm>
            <a:off x="3920200" y="2778775"/>
            <a:ext cx="7530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Nunito"/>
                <a:ea typeface="Nunito"/>
                <a:cs typeface="Nunito"/>
                <a:sym typeface="Nunito"/>
              </a:rPr>
              <a:t>Step 1: List of initiatives / epics</a:t>
            </a:r>
            <a:endParaRPr sz="1000">
              <a:latin typeface="Nunito"/>
              <a:ea typeface="Nunito"/>
              <a:cs typeface="Nunito"/>
              <a:sym typeface="Nunito"/>
            </a:endParaRPr>
          </a:p>
        </p:txBody>
      </p:sp>
      <p:sp>
        <p:nvSpPr>
          <p:cNvPr id="362" name="Google Shape;362;p42"/>
          <p:cNvSpPr txBox="1"/>
          <p:nvPr/>
        </p:nvSpPr>
        <p:spPr>
          <a:xfrm>
            <a:off x="5716850" y="3711563"/>
            <a:ext cx="7530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Nunito"/>
                <a:ea typeface="Nunito"/>
                <a:cs typeface="Nunito"/>
                <a:sym typeface="Nunito"/>
              </a:rPr>
              <a:t>Step 2: Prioritise</a:t>
            </a:r>
            <a:endParaRPr sz="1000">
              <a:latin typeface="Nunito"/>
              <a:ea typeface="Nunito"/>
              <a:cs typeface="Nunito"/>
              <a:sym typeface="Nunito"/>
            </a:endParaRPr>
          </a:p>
        </p:txBody>
      </p:sp>
      <p:cxnSp>
        <p:nvCxnSpPr>
          <p:cNvPr id="363" name="Google Shape;363;p42"/>
          <p:cNvCxnSpPr>
            <a:stCxn id="341" idx="3"/>
            <a:endCxn id="349" idx="0"/>
          </p:cNvCxnSpPr>
          <p:nvPr/>
        </p:nvCxnSpPr>
        <p:spPr>
          <a:xfrm flipH="1" rot="10800000">
            <a:off x="5511425" y="2379868"/>
            <a:ext cx="1479900" cy="162300"/>
          </a:xfrm>
          <a:prstGeom prst="bentConnector4">
            <a:avLst>
              <a:gd fmla="val 47612" name="adj1"/>
              <a:gd fmla="val 246746" name="adj2"/>
            </a:avLst>
          </a:prstGeom>
          <a:noFill/>
          <a:ln cap="flat" cmpd="sng" w="9525">
            <a:solidFill>
              <a:schemeClr val="dk2"/>
            </a:solidFill>
            <a:prstDash val="solid"/>
            <a:round/>
            <a:headEnd len="med" w="med" type="none"/>
            <a:tailEnd len="med" w="med" type="stealth"/>
          </a:ln>
        </p:spPr>
      </p:cxnSp>
      <p:cxnSp>
        <p:nvCxnSpPr>
          <p:cNvPr id="364" name="Google Shape;364;p42"/>
          <p:cNvCxnSpPr>
            <a:stCxn id="341" idx="3"/>
            <a:endCxn id="351" idx="1"/>
          </p:cNvCxnSpPr>
          <p:nvPr/>
        </p:nvCxnSpPr>
        <p:spPr>
          <a:xfrm>
            <a:off x="5511425" y="2542168"/>
            <a:ext cx="2475900" cy="329700"/>
          </a:xfrm>
          <a:prstGeom prst="bentConnector3">
            <a:avLst>
              <a:gd fmla="val 28443" name="adj1"/>
            </a:avLst>
          </a:prstGeom>
          <a:noFill/>
          <a:ln cap="flat" cmpd="sng" w="9525">
            <a:solidFill>
              <a:schemeClr val="dk2"/>
            </a:solidFill>
            <a:prstDash val="solid"/>
            <a:round/>
            <a:headEnd len="med" w="med" type="none"/>
            <a:tailEnd len="med" w="med" type="stealth"/>
          </a:ln>
        </p:spPr>
      </p:cxnSp>
      <p:sp>
        <p:nvSpPr>
          <p:cNvPr id="365" name="Google Shape;365;p42"/>
          <p:cNvSpPr txBox="1"/>
          <p:nvPr/>
        </p:nvSpPr>
        <p:spPr>
          <a:xfrm>
            <a:off x="5452375" y="1748975"/>
            <a:ext cx="753000" cy="1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Nunito"/>
                <a:ea typeface="Nunito"/>
                <a:cs typeface="Nunito"/>
                <a:sym typeface="Nunito"/>
              </a:rPr>
              <a:t>Step 3: Map to desired timeline</a:t>
            </a:r>
            <a:endParaRPr sz="1000">
              <a:latin typeface="Nunito"/>
              <a:ea typeface="Nunito"/>
              <a:cs typeface="Nunito"/>
              <a:sym typeface="Nunito"/>
            </a:endParaRPr>
          </a:p>
        </p:txBody>
      </p:sp>
      <p:sp>
        <p:nvSpPr>
          <p:cNvPr id="366" name="Google Shape;366;p42"/>
          <p:cNvSpPr txBox="1"/>
          <p:nvPr/>
        </p:nvSpPr>
        <p:spPr>
          <a:xfrm>
            <a:off x="7264300" y="4001225"/>
            <a:ext cx="3873900" cy="18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a:ea typeface="Nunito"/>
                <a:cs typeface="Nunito"/>
                <a:sym typeface="Nunito"/>
              </a:rPr>
              <a:t>Step 4: Refine roadmap based on estimations</a:t>
            </a:r>
            <a:endParaRPr sz="1000">
              <a:latin typeface="Nunito"/>
              <a:ea typeface="Nunito"/>
              <a:cs typeface="Nunito"/>
              <a:sym typeface="Nunito"/>
            </a:endParaRPr>
          </a:p>
        </p:txBody>
      </p:sp>
      <p:sp>
        <p:nvSpPr>
          <p:cNvPr id="367" name="Google Shape;367;p42"/>
          <p:cNvSpPr/>
          <p:nvPr/>
        </p:nvSpPr>
        <p:spPr>
          <a:xfrm rot="5400000">
            <a:off x="9035448" y="1140525"/>
            <a:ext cx="325800" cy="51717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71" name="Shape 371"/>
        <p:cNvGrpSpPr/>
        <p:nvPr/>
      </p:nvGrpSpPr>
      <p:grpSpPr>
        <a:xfrm>
          <a:off x="0" y="0"/>
          <a:ext cx="0" cy="0"/>
          <a:chOff x="0" y="0"/>
          <a:chExt cx="0" cy="0"/>
        </a:xfrm>
      </p:grpSpPr>
      <p:sp>
        <p:nvSpPr>
          <p:cNvPr id="372" name="Google Shape;372;p43"/>
          <p:cNvSpPr/>
          <p:nvPr/>
        </p:nvSpPr>
        <p:spPr>
          <a:xfrm>
            <a:off x="454578" y="2932000"/>
            <a:ext cx="2496300" cy="993900"/>
          </a:xfrm>
          <a:prstGeom prst="homePlate">
            <a:avLst>
              <a:gd fmla="val 50000" name="adj"/>
            </a:avLst>
          </a:prstGeom>
          <a:solidFill>
            <a:srgbClr val="65D9F8"/>
          </a:solidFill>
          <a:ln cap="flat" cmpd="sng" w="9525">
            <a:solidFill>
              <a:schemeClr val="lt1"/>
            </a:solidFill>
            <a:prstDash val="solid"/>
            <a:round/>
            <a:headEnd len="sm" w="sm" type="none"/>
            <a:tailEnd len="sm" w="sm" type="none"/>
          </a:ln>
        </p:spPr>
        <p:txBody>
          <a:bodyPr anchorCtr="0" anchor="ctr" bIns="162500" lIns="162500" spcFirstLastPara="1" rIns="162500" wrap="square" tIns="162500">
            <a:noAutofit/>
          </a:bodyPr>
          <a:lstStyle/>
          <a:p>
            <a:pPr indent="0" lvl="0" marL="0" rtl="0" algn="l">
              <a:spcBef>
                <a:spcPts val="0"/>
              </a:spcBef>
              <a:spcAft>
                <a:spcPts val="0"/>
              </a:spcAft>
              <a:buNone/>
            </a:pPr>
            <a:r>
              <a:t/>
            </a:r>
            <a:endParaRPr/>
          </a:p>
        </p:txBody>
      </p:sp>
      <p:sp>
        <p:nvSpPr>
          <p:cNvPr id="373" name="Google Shape;373;p43"/>
          <p:cNvSpPr txBox="1"/>
          <p:nvPr>
            <p:ph idx="4294967295" type="body"/>
          </p:nvPr>
        </p:nvSpPr>
        <p:spPr>
          <a:xfrm>
            <a:off x="454564" y="3115400"/>
            <a:ext cx="1940700" cy="627300"/>
          </a:xfrm>
          <a:prstGeom prst="rect">
            <a:avLst/>
          </a:prstGeom>
        </p:spPr>
        <p:txBody>
          <a:bodyPr anchorCtr="0" anchor="ctr" bIns="121900" lIns="121900" spcFirstLastPara="1" rIns="121900" wrap="square" tIns="121900">
            <a:noAutofit/>
          </a:bodyPr>
          <a:lstStyle/>
          <a:p>
            <a:pPr indent="0" lvl="0" marL="0" rtl="0" algn="ctr">
              <a:lnSpc>
                <a:spcPct val="100000"/>
              </a:lnSpc>
              <a:spcBef>
                <a:spcPts val="0"/>
              </a:spcBef>
              <a:spcAft>
                <a:spcPts val="0"/>
              </a:spcAft>
              <a:buNone/>
            </a:pPr>
            <a:r>
              <a:rPr lang="en-US">
                <a:solidFill>
                  <a:schemeClr val="lt1"/>
                </a:solidFill>
                <a:latin typeface="Nunito"/>
                <a:ea typeface="Nunito"/>
                <a:cs typeface="Nunito"/>
                <a:sym typeface="Nunito"/>
              </a:rPr>
              <a:t>Day 1</a:t>
            </a:r>
            <a:endParaRPr>
              <a:solidFill>
                <a:schemeClr val="lt1"/>
              </a:solidFill>
              <a:latin typeface="Nunito"/>
              <a:ea typeface="Nunito"/>
              <a:cs typeface="Nunito"/>
              <a:sym typeface="Nunito"/>
            </a:endParaRPr>
          </a:p>
        </p:txBody>
      </p:sp>
      <p:grpSp>
        <p:nvGrpSpPr>
          <p:cNvPr id="374" name="Google Shape;374;p43"/>
          <p:cNvGrpSpPr/>
          <p:nvPr/>
        </p:nvGrpSpPr>
        <p:grpSpPr>
          <a:xfrm>
            <a:off x="1217067" y="2146900"/>
            <a:ext cx="265193" cy="791522"/>
            <a:chOff x="777447" y="1610215"/>
            <a:chExt cx="198900" cy="593656"/>
          </a:xfrm>
        </p:grpSpPr>
        <p:cxnSp>
          <p:nvCxnSpPr>
            <p:cNvPr id="375" name="Google Shape;375;p43"/>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376" name="Google Shape;376;p43"/>
            <p:cNvSpPr/>
            <p:nvPr/>
          </p:nvSpPr>
          <p:spPr>
            <a:xfrm>
              <a:off x="777447" y="1610215"/>
              <a:ext cx="198900" cy="198900"/>
            </a:xfrm>
            <a:prstGeom prst="ellipse">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77" name="Google Shape;377;p43"/>
          <p:cNvSpPr txBox="1"/>
          <p:nvPr>
            <p:ph idx="4294967295" type="body"/>
          </p:nvPr>
        </p:nvSpPr>
        <p:spPr>
          <a:xfrm>
            <a:off x="296425" y="844025"/>
            <a:ext cx="2990400" cy="1125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US" sz="2100">
                <a:latin typeface="Nunito"/>
                <a:ea typeface="Nunito"/>
                <a:cs typeface="Nunito"/>
                <a:sym typeface="Nunito"/>
              </a:rPr>
              <a:t>Kick off briefing </a:t>
            </a:r>
            <a:endParaRPr i="1" sz="2100">
              <a:latin typeface="Nunito"/>
              <a:ea typeface="Nunito"/>
              <a:cs typeface="Nunito"/>
              <a:sym typeface="Nunito"/>
            </a:endParaRPr>
          </a:p>
        </p:txBody>
      </p:sp>
      <p:sp>
        <p:nvSpPr>
          <p:cNvPr id="378" name="Google Shape;378;p43"/>
          <p:cNvSpPr/>
          <p:nvPr/>
        </p:nvSpPr>
        <p:spPr>
          <a:xfrm>
            <a:off x="2422738" y="2932000"/>
            <a:ext cx="2734800" cy="993900"/>
          </a:xfrm>
          <a:prstGeom prst="chevron">
            <a:avLst>
              <a:gd fmla="val 50000" name="adj"/>
            </a:avLst>
          </a:prstGeom>
          <a:solidFill>
            <a:srgbClr val="65D9F8"/>
          </a:solidFill>
          <a:ln cap="flat" cmpd="sng" w="9525">
            <a:solidFill>
              <a:schemeClr val="lt1"/>
            </a:solidFill>
            <a:prstDash val="solid"/>
            <a:round/>
            <a:headEnd len="sm" w="sm" type="none"/>
            <a:tailEnd len="sm" w="sm" type="none"/>
          </a:ln>
        </p:spPr>
        <p:txBody>
          <a:bodyPr anchorCtr="0" anchor="ctr" bIns="162500" lIns="162500" spcFirstLastPara="1" rIns="162500" wrap="square" tIns="162500">
            <a:noAutofit/>
          </a:bodyPr>
          <a:lstStyle/>
          <a:p>
            <a:pPr indent="0" lvl="0" marL="0" rtl="0" algn="l">
              <a:spcBef>
                <a:spcPts val="0"/>
              </a:spcBef>
              <a:spcAft>
                <a:spcPts val="0"/>
              </a:spcAft>
              <a:buNone/>
            </a:pPr>
            <a:r>
              <a:t/>
            </a:r>
            <a:endParaRPr/>
          </a:p>
        </p:txBody>
      </p:sp>
      <p:sp>
        <p:nvSpPr>
          <p:cNvPr id="379" name="Google Shape;379;p43"/>
          <p:cNvSpPr txBox="1"/>
          <p:nvPr>
            <p:ph idx="4294967295" type="body"/>
          </p:nvPr>
        </p:nvSpPr>
        <p:spPr>
          <a:xfrm>
            <a:off x="2835089" y="3115400"/>
            <a:ext cx="1754100" cy="627300"/>
          </a:xfrm>
          <a:prstGeom prst="rect">
            <a:avLst/>
          </a:prstGeom>
        </p:spPr>
        <p:txBody>
          <a:bodyPr anchorCtr="0" anchor="ctr" bIns="121900" lIns="121900" spcFirstLastPara="1" rIns="121900" wrap="square" tIns="121900">
            <a:noAutofit/>
          </a:bodyPr>
          <a:lstStyle/>
          <a:p>
            <a:pPr indent="0" lvl="0" marL="0" rtl="0" algn="ctr">
              <a:lnSpc>
                <a:spcPct val="100000"/>
              </a:lnSpc>
              <a:spcBef>
                <a:spcPts val="0"/>
              </a:spcBef>
              <a:spcAft>
                <a:spcPts val="0"/>
              </a:spcAft>
              <a:buNone/>
            </a:pPr>
            <a:r>
              <a:rPr lang="en-US">
                <a:solidFill>
                  <a:schemeClr val="lt1"/>
                </a:solidFill>
                <a:latin typeface="Nunito"/>
                <a:ea typeface="Nunito"/>
                <a:cs typeface="Nunito"/>
                <a:sym typeface="Nunito"/>
              </a:rPr>
              <a:t>Day 2</a:t>
            </a:r>
            <a:endParaRPr>
              <a:solidFill>
                <a:schemeClr val="lt1"/>
              </a:solidFill>
              <a:latin typeface="Nunito"/>
              <a:ea typeface="Nunito"/>
              <a:cs typeface="Nunito"/>
              <a:sym typeface="Nunito"/>
            </a:endParaRPr>
          </a:p>
        </p:txBody>
      </p:sp>
      <p:grpSp>
        <p:nvGrpSpPr>
          <p:cNvPr id="380" name="Google Shape;380;p43"/>
          <p:cNvGrpSpPr/>
          <p:nvPr/>
        </p:nvGrpSpPr>
        <p:grpSpPr>
          <a:xfrm>
            <a:off x="3021636" y="3918512"/>
            <a:ext cx="265193" cy="791521"/>
            <a:chOff x="2223534" y="2938958"/>
            <a:chExt cx="198900" cy="593656"/>
          </a:xfrm>
        </p:grpSpPr>
        <p:cxnSp>
          <p:nvCxnSpPr>
            <p:cNvPr id="381" name="Google Shape;381;p43"/>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382" name="Google Shape;382;p43"/>
            <p:cNvSpPr/>
            <p:nvPr/>
          </p:nvSpPr>
          <p:spPr>
            <a:xfrm flipH="1" rot="10800000">
              <a:off x="2223534" y="3333714"/>
              <a:ext cx="198900" cy="198900"/>
            </a:xfrm>
            <a:prstGeom prst="ellipse">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83" name="Google Shape;383;p43"/>
          <p:cNvSpPr txBox="1"/>
          <p:nvPr>
            <p:ph idx="4294967295" type="body"/>
          </p:nvPr>
        </p:nvSpPr>
        <p:spPr>
          <a:xfrm>
            <a:off x="1659125" y="4857900"/>
            <a:ext cx="2990400" cy="19113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US" sz="2100">
                <a:latin typeface="Nunito"/>
                <a:ea typeface="Nunito"/>
                <a:cs typeface="Nunito"/>
                <a:sym typeface="Nunito"/>
              </a:rPr>
              <a:t>Business Context and KPI presentations</a:t>
            </a:r>
            <a:endParaRPr i="1" sz="1900">
              <a:latin typeface="Nunito"/>
              <a:ea typeface="Nunito"/>
              <a:cs typeface="Nunito"/>
              <a:sym typeface="Nunito"/>
            </a:endParaRPr>
          </a:p>
        </p:txBody>
      </p:sp>
      <p:sp>
        <p:nvSpPr>
          <p:cNvPr id="384" name="Google Shape;384;p43"/>
          <p:cNvSpPr/>
          <p:nvPr/>
        </p:nvSpPr>
        <p:spPr>
          <a:xfrm>
            <a:off x="4629298" y="2932000"/>
            <a:ext cx="2734800" cy="993900"/>
          </a:xfrm>
          <a:prstGeom prst="chevron">
            <a:avLst>
              <a:gd fmla="val 50000" name="adj"/>
            </a:avLst>
          </a:prstGeom>
          <a:solidFill>
            <a:srgbClr val="65D9F8"/>
          </a:solidFill>
          <a:ln cap="flat" cmpd="sng" w="9525">
            <a:solidFill>
              <a:schemeClr val="lt1"/>
            </a:solidFill>
            <a:prstDash val="solid"/>
            <a:round/>
            <a:headEnd len="sm" w="sm" type="none"/>
            <a:tailEnd len="sm" w="sm" type="none"/>
          </a:ln>
        </p:spPr>
        <p:txBody>
          <a:bodyPr anchorCtr="0" anchor="ctr" bIns="162500" lIns="162500" spcFirstLastPara="1" rIns="162500" wrap="square" tIns="162500">
            <a:noAutofit/>
          </a:bodyPr>
          <a:lstStyle/>
          <a:p>
            <a:pPr indent="0" lvl="0" marL="0" rtl="0" algn="l">
              <a:spcBef>
                <a:spcPts val="0"/>
              </a:spcBef>
              <a:spcAft>
                <a:spcPts val="0"/>
              </a:spcAft>
              <a:buNone/>
            </a:pPr>
            <a:r>
              <a:t/>
            </a:r>
            <a:endParaRPr/>
          </a:p>
        </p:txBody>
      </p:sp>
      <p:sp>
        <p:nvSpPr>
          <p:cNvPr id="385" name="Google Shape;385;p43"/>
          <p:cNvSpPr txBox="1"/>
          <p:nvPr>
            <p:ph idx="4294967295" type="body"/>
          </p:nvPr>
        </p:nvSpPr>
        <p:spPr>
          <a:xfrm>
            <a:off x="5023673" y="3115400"/>
            <a:ext cx="1754100" cy="627300"/>
          </a:xfrm>
          <a:prstGeom prst="rect">
            <a:avLst/>
          </a:prstGeom>
        </p:spPr>
        <p:txBody>
          <a:bodyPr anchorCtr="0" anchor="ctr" bIns="121900" lIns="121900" spcFirstLastPara="1" rIns="121900" wrap="square" tIns="121900">
            <a:noAutofit/>
          </a:bodyPr>
          <a:lstStyle/>
          <a:p>
            <a:pPr indent="0" lvl="0" marL="0" rtl="0" algn="ctr">
              <a:lnSpc>
                <a:spcPct val="100000"/>
              </a:lnSpc>
              <a:spcBef>
                <a:spcPts val="0"/>
              </a:spcBef>
              <a:spcAft>
                <a:spcPts val="0"/>
              </a:spcAft>
              <a:buNone/>
            </a:pPr>
            <a:r>
              <a:rPr lang="en-US">
                <a:solidFill>
                  <a:schemeClr val="lt1"/>
                </a:solidFill>
                <a:latin typeface="Nunito"/>
                <a:ea typeface="Nunito"/>
                <a:cs typeface="Nunito"/>
                <a:sym typeface="Nunito"/>
              </a:rPr>
              <a:t>Day 3</a:t>
            </a:r>
            <a:endParaRPr>
              <a:solidFill>
                <a:schemeClr val="lt1"/>
              </a:solidFill>
              <a:latin typeface="Nunito"/>
              <a:ea typeface="Nunito"/>
              <a:cs typeface="Nunito"/>
              <a:sym typeface="Nunito"/>
            </a:endParaRPr>
          </a:p>
        </p:txBody>
      </p:sp>
      <p:grpSp>
        <p:nvGrpSpPr>
          <p:cNvPr id="386" name="Google Shape;386;p43"/>
          <p:cNvGrpSpPr/>
          <p:nvPr/>
        </p:nvGrpSpPr>
        <p:grpSpPr>
          <a:xfrm>
            <a:off x="5411512" y="2146900"/>
            <a:ext cx="265193" cy="791522"/>
            <a:chOff x="3918084" y="1610215"/>
            <a:chExt cx="198900" cy="593656"/>
          </a:xfrm>
        </p:grpSpPr>
        <p:cxnSp>
          <p:nvCxnSpPr>
            <p:cNvPr id="387" name="Google Shape;387;p43"/>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388" name="Google Shape;388;p43"/>
            <p:cNvSpPr/>
            <p:nvPr/>
          </p:nvSpPr>
          <p:spPr>
            <a:xfrm>
              <a:off x="3918084" y="1610215"/>
              <a:ext cx="198900" cy="198900"/>
            </a:xfrm>
            <a:prstGeom prst="ellipse">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89" name="Google Shape;389;p43"/>
          <p:cNvSpPr txBox="1"/>
          <p:nvPr>
            <p:ph idx="4294967295" type="body"/>
          </p:nvPr>
        </p:nvSpPr>
        <p:spPr>
          <a:xfrm>
            <a:off x="4405534" y="499600"/>
            <a:ext cx="2990400" cy="1208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2100">
                <a:latin typeface="Nunito"/>
                <a:ea typeface="Nunito"/>
                <a:cs typeface="Nunito"/>
                <a:sym typeface="Nunito"/>
              </a:rPr>
              <a:t>H2 Roadmap: Goals  Problems and Opportunities</a:t>
            </a:r>
            <a:endParaRPr sz="2100">
              <a:latin typeface="Nunito"/>
              <a:ea typeface="Nunito"/>
              <a:cs typeface="Nunito"/>
              <a:sym typeface="Nunito"/>
            </a:endParaRPr>
          </a:p>
          <a:p>
            <a:pPr indent="0" lvl="0" marL="0" rtl="0" algn="l">
              <a:spcBef>
                <a:spcPts val="2100"/>
              </a:spcBef>
              <a:spcAft>
                <a:spcPts val="2100"/>
              </a:spcAft>
              <a:buNone/>
            </a:pPr>
            <a:r>
              <a:t/>
            </a:r>
            <a:endParaRPr sz="2100">
              <a:latin typeface="Nunito"/>
              <a:ea typeface="Nunito"/>
              <a:cs typeface="Nunito"/>
              <a:sym typeface="Nunito"/>
            </a:endParaRPr>
          </a:p>
        </p:txBody>
      </p:sp>
      <p:sp>
        <p:nvSpPr>
          <p:cNvPr id="390" name="Google Shape;390;p43"/>
          <p:cNvSpPr/>
          <p:nvPr/>
        </p:nvSpPr>
        <p:spPr>
          <a:xfrm>
            <a:off x="6835858" y="2932000"/>
            <a:ext cx="2734800" cy="993900"/>
          </a:xfrm>
          <a:prstGeom prst="chevron">
            <a:avLst>
              <a:gd fmla="val 50000" name="adj"/>
            </a:avLst>
          </a:prstGeom>
          <a:solidFill>
            <a:srgbClr val="65D9F8"/>
          </a:solidFill>
          <a:ln cap="flat" cmpd="sng" w="9525">
            <a:solidFill>
              <a:schemeClr val="lt1"/>
            </a:solidFill>
            <a:prstDash val="solid"/>
            <a:round/>
            <a:headEnd len="sm" w="sm" type="none"/>
            <a:tailEnd len="sm" w="sm" type="none"/>
          </a:ln>
        </p:spPr>
        <p:txBody>
          <a:bodyPr anchorCtr="0" anchor="ctr" bIns="162500" lIns="162500" spcFirstLastPara="1" rIns="162500" wrap="square" tIns="162500">
            <a:noAutofit/>
          </a:bodyPr>
          <a:lstStyle/>
          <a:p>
            <a:pPr indent="0" lvl="0" marL="0" rtl="0" algn="l">
              <a:spcBef>
                <a:spcPts val="0"/>
              </a:spcBef>
              <a:spcAft>
                <a:spcPts val="0"/>
              </a:spcAft>
              <a:buNone/>
            </a:pPr>
            <a:r>
              <a:t/>
            </a:r>
            <a:endParaRPr/>
          </a:p>
        </p:txBody>
      </p:sp>
      <p:sp>
        <p:nvSpPr>
          <p:cNvPr id="391" name="Google Shape;391;p43"/>
          <p:cNvSpPr txBox="1"/>
          <p:nvPr>
            <p:ph idx="4294967295" type="body"/>
          </p:nvPr>
        </p:nvSpPr>
        <p:spPr>
          <a:xfrm>
            <a:off x="7222266" y="3115400"/>
            <a:ext cx="1754100" cy="627300"/>
          </a:xfrm>
          <a:prstGeom prst="rect">
            <a:avLst/>
          </a:prstGeom>
        </p:spPr>
        <p:txBody>
          <a:bodyPr anchorCtr="0" anchor="ctr" bIns="121900" lIns="121900" spcFirstLastPara="1" rIns="121900" wrap="square" tIns="121900">
            <a:noAutofit/>
          </a:bodyPr>
          <a:lstStyle/>
          <a:p>
            <a:pPr indent="0" lvl="0" marL="0" rtl="0" algn="ctr">
              <a:lnSpc>
                <a:spcPct val="100000"/>
              </a:lnSpc>
              <a:spcBef>
                <a:spcPts val="0"/>
              </a:spcBef>
              <a:spcAft>
                <a:spcPts val="0"/>
              </a:spcAft>
              <a:buNone/>
            </a:pPr>
            <a:r>
              <a:rPr lang="en-US">
                <a:solidFill>
                  <a:schemeClr val="lt1"/>
                </a:solidFill>
                <a:latin typeface="Nunito"/>
                <a:ea typeface="Nunito"/>
                <a:cs typeface="Nunito"/>
                <a:sym typeface="Nunito"/>
              </a:rPr>
              <a:t>Day 3</a:t>
            </a:r>
            <a:endParaRPr>
              <a:solidFill>
                <a:schemeClr val="lt1"/>
              </a:solidFill>
              <a:latin typeface="Nunito"/>
              <a:ea typeface="Nunito"/>
              <a:cs typeface="Nunito"/>
              <a:sym typeface="Nunito"/>
            </a:endParaRPr>
          </a:p>
        </p:txBody>
      </p:sp>
      <p:grpSp>
        <p:nvGrpSpPr>
          <p:cNvPr id="392" name="Google Shape;392;p43"/>
          <p:cNvGrpSpPr/>
          <p:nvPr/>
        </p:nvGrpSpPr>
        <p:grpSpPr>
          <a:xfrm>
            <a:off x="7963894" y="3918512"/>
            <a:ext cx="265193" cy="791521"/>
            <a:chOff x="5958946" y="2938958"/>
            <a:chExt cx="198900" cy="593656"/>
          </a:xfrm>
        </p:grpSpPr>
        <p:cxnSp>
          <p:nvCxnSpPr>
            <p:cNvPr id="393" name="Google Shape;393;p43"/>
            <p:cNvCxnSpPr/>
            <p:nvPr/>
          </p:nvCxnSpPr>
          <p:spPr>
            <a:xfrm rot="10800000">
              <a:off x="6058409" y="2938958"/>
              <a:ext cx="0" cy="554700"/>
            </a:xfrm>
            <a:prstGeom prst="straightConnector1">
              <a:avLst/>
            </a:prstGeom>
            <a:noFill/>
            <a:ln cap="flat" cmpd="sng" w="9525">
              <a:solidFill>
                <a:schemeClr val="dk2"/>
              </a:solidFill>
              <a:prstDash val="solid"/>
              <a:round/>
              <a:headEnd len="sm" w="sm" type="none"/>
              <a:tailEnd len="sm" w="sm" type="none"/>
            </a:ln>
          </p:spPr>
        </p:cxnSp>
        <p:sp>
          <p:nvSpPr>
            <p:cNvPr id="394" name="Google Shape;394;p43"/>
            <p:cNvSpPr/>
            <p:nvPr/>
          </p:nvSpPr>
          <p:spPr>
            <a:xfrm flipH="1" rot="10800000">
              <a:off x="5958946" y="3333714"/>
              <a:ext cx="198900" cy="198900"/>
            </a:xfrm>
            <a:prstGeom prst="ellipse">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95" name="Google Shape;395;p43"/>
          <p:cNvSpPr txBox="1"/>
          <p:nvPr>
            <p:ph idx="4294967295" type="body"/>
          </p:nvPr>
        </p:nvSpPr>
        <p:spPr>
          <a:xfrm>
            <a:off x="6835870" y="5010300"/>
            <a:ext cx="2990400" cy="12084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US" sz="2100">
                <a:latin typeface="Nunito"/>
                <a:ea typeface="Nunito"/>
                <a:cs typeface="Nunito"/>
                <a:sym typeface="Nunito"/>
              </a:rPr>
              <a:t>Estimation workshops for key roadmap initiatives: </a:t>
            </a:r>
            <a:r>
              <a:rPr i="1" lang="en-US" sz="2100">
                <a:latin typeface="Nunito"/>
                <a:ea typeface="Nunito"/>
                <a:cs typeface="Nunito"/>
                <a:sym typeface="Nunito"/>
              </a:rPr>
              <a:t>Product</a:t>
            </a:r>
            <a:endParaRPr i="1" sz="2100">
              <a:latin typeface="Nunito"/>
              <a:ea typeface="Nunito"/>
              <a:cs typeface="Nunito"/>
              <a:sym typeface="Nunito"/>
            </a:endParaRPr>
          </a:p>
        </p:txBody>
      </p:sp>
      <p:sp>
        <p:nvSpPr>
          <p:cNvPr id="396" name="Google Shape;396;p43"/>
          <p:cNvSpPr/>
          <p:nvPr/>
        </p:nvSpPr>
        <p:spPr>
          <a:xfrm>
            <a:off x="9042418" y="2932000"/>
            <a:ext cx="2734800" cy="993900"/>
          </a:xfrm>
          <a:prstGeom prst="chevron">
            <a:avLst>
              <a:gd fmla="val 50000" name="adj"/>
            </a:avLst>
          </a:prstGeom>
          <a:solidFill>
            <a:srgbClr val="65D9F8"/>
          </a:solidFill>
          <a:ln cap="flat" cmpd="sng" w="9525">
            <a:solidFill>
              <a:schemeClr val="lt1"/>
            </a:solidFill>
            <a:prstDash val="solid"/>
            <a:round/>
            <a:headEnd len="sm" w="sm" type="none"/>
            <a:tailEnd len="sm" w="sm" type="none"/>
          </a:ln>
        </p:spPr>
        <p:txBody>
          <a:bodyPr anchorCtr="0" anchor="ctr" bIns="162500" lIns="162500" spcFirstLastPara="1" rIns="162500" wrap="square" tIns="162500">
            <a:noAutofit/>
          </a:bodyPr>
          <a:lstStyle/>
          <a:p>
            <a:pPr indent="0" lvl="0" marL="0" rtl="0" algn="l">
              <a:spcBef>
                <a:spcPts val="0"/>
              </a:spcBef>
              <a:spcAft>
                <a:spcPts val="0"/>
              </a:spcAft>
              <a:buNone/>
            </a:pPr>
            <a:r>
              <a:t/>
            </a:r>
            <a:endParaRPr/>
          </a:p>
        </p:txBody>
      </p:sp>
      <p:sp>
        <p:nvSpPr>
          <p:cNvPr id="397" name="Google Shape;397;p43"/>
          <p:cNvSpPr txBox="1"/>
          <p:nvPr>
            <p:ph idx="4294967295" type="body"/>
          </p:nvPr>
        </p:nvSpPr>
        <p:spPr>
          <a:xfrm>
            <a:off x="9482016" y="3115400"/>
            <a:ext cx="1754100" cy="627300"/>
          </a:xfrm>
          <a:prstGeom prst="rect">
            <a:avLst/>
          </a:prstGeom>
        </p:spPr>
        <p:txBody>
          <a:bodyPr anchorCtr="0" anchor="ctr" bIns="121900" lIns="121900" spcFirstLastPara="1" rIns="121900" wrap="square" tIns="121900">
            <a:noAutofit/>
          </a:bodyPr>
          <a:lstStyle/>
          <a:p>
            <a:pPr indent="0" lvl="0" marL="0" rtl="0" algn="ctr">
              <a:lnSpc>
                <a:spcPct val="100000"/>
              </a:lnSpc>
              <a:spcBef>
                <a:spcPts val="0"/>
              </a:spcBef>
              <a:spcAft>
                <a:spcPts val="0"/>
              </a:spcAft>
              <a:buNone/>
            </a:pPr>
            <a:r>
              <a:rPr lang="en-US">
                <a:solidFill>
                  <a:schemeClr val="lt1"/>
                </a:solidFill>
                <a:latin typeface="Nunito"/>
                <a:ea typeface="Nunito"/>
                <a:cs typeface="Nunito"/>
                <a:sym typeface="Nunito"/>
              </a:rPr>
              <a:t>Day 5</a:t>
            </a:r>
            <a:endParaRPr>
              <a:solidFill>
                <a:schemeClr val="lt1"/>
              </a:solidFill>
              <a:latin typeface="Nunito"/>
              <a:ea typeface="Nunito"/>
              <a:cs typeface="Nunito"/>
              <a:sym typeface="Nunito"/>
            </a:endParaRPr>
          </a:p>
        </p:txBody>
      </p:sp>
      <p:grpSp>
        <p:nvGrpSpPr>
          <p:cNvPr id="398" name="Google Shape;398;p43"/>
          <p:cNvGrpSpPr/>
          <p:nvPr/>
        </p:nvGrpSpPr>
        <p:grpSpPr>
          <a:xfrm>
            <a:off x="10226279" y="2146900"/>
            <a:ext cx="265193" cy="791522"/>
            <a:chOff x="3918084" y="1610215"/>
            <a:chExt cx="198900" cy="593656"/>
          </a:xfrm>
        </p:grpSpPr>
        <p:cxnSp>
          <p:nvCxnSpPr>
            <p:cNvPr id="399" name="Google Shape;399;p43"/>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400" name="Google Shape;400;p43"/>
            <p:cNvSpPr/>
            <p:nvPr/>
          </p:nvSpPr>
          <p:spPr>
            <a:xfrm>
              <a:off x="3918084" y="1610215"/>
              <a:ext cx="198900" cy="198900"/>
            </a:xfrm>
            <a:prstGeom prst="ellipse">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01" name="Google Shape;401;p43"/>
          <p:cNvSpPr txBox="1"/>
          <p:nvPr>
            <p:ph idx="4294967295" type="body"/>
          </p:nvPr>
        </p:nvSpPr>
        <p:spPr>
          <a:xfrm>
            <a:off x="8914639" y="499600"/>
            <a:ext cx="2990400" cy="12084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US" sz="2100">
                <a:latin typeface="Nunito"/>
                <a:ea typeface="Nunito"/>
                <a:cs typeface="Nunito"/>
                <a:sym typeface="Nunito"/>
              </a:rPr>
              <a:t>H2 Estimated Roadmap</a:t>
            </a:r>
            <a:endParaRPr sz="2100">
              <a:latin typeface="Nunito"/>
              <a:ea typeface="Nunito"/>
              <a:cs typeface="Nunito"/>
              <a:sym typeface="Nunito"/>
            </a:endParaRPr>
          </a:p>
        </p:txBody>
      </p:sp>
      <p:sp>
        <p:nvSpPr>
          <p:cNvPr id="402" name="Google Shape;402;p43"/>
          <p:cNvSpPr txBox="1"/>
          <p:nvPr>
            <p:ph idx="4294967295" type="body"/>
          </p:nvPr>
        </p:nvSpPr>
        <p:spPr>
          <a:xfrm>
            <a:off x="-8375" y="5825"/>
            <a:ext cx="6083700" cy="1125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US" sz="1400">
                <a:latin typeface="Nunito"/>
                <a:ea typeface="Nunito"/>
                <a:cs typeface="Nunito"/>
                <a:sym typeface="Nunito"/>
              </a:rPr>
              <a:t>Details for each session are on next slide</a:t>
            </a:r>
            <a:endParaRPr i="1" sz="1400">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Sessions </a:t>
            </a:r>
            <a:endParaRPr/>
          </a:p>
        </p:txBody>
      </p:sp>
      <p:sp>
        <p:nvSpPr>
          <p:cNvPr id="409" name="Google Shape;409;p44"/>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410" name="Google Shape;410;p44"/>
          <p:cNvGraphicFramePr/>
          <p:nvPr/>
        </p:nvGraphicFramePr>
        <p:xfrm>
          <a:off x="76200" y="1078625"/>
          <a:ext cx="3000000" cy="3000000"/>
        </p:xfrm>
        <a:graphic>
          <a:graphicData uri="http://schemas.openxmlformats.org/drawingml/2006/table">
            <a:tbl>
              <a:tblPr>
                <a:noFill/>
                <a:tableStyleId>{9C406649-EA4E-4C05-A354-CAF3E7151903}</a:tableStyleId>
              </a:tblPr>
              <a:tblGrid>
                <a:gridCol w="1440575"/>
                <a:gridCol w="4388725"/>
                <a:gridCol w="2314575"/>
                <a:gridCol w="1152525"/>
                <a:gridCol w="1483600"/>
                <a:gridCol w="1281925"/>
              </a:tblGrid>
              <a:tr h="485775">
                <a:tc>
                  <a:txBody>
                    <a:bodyPr/>
                    <a:lstStyle/>
                    <a:p>
                      <a:pPr indent="0" lvl="0" marL="0" rtl="0" algn="l">
                        <a:lnSpc>
                          <a:spcPct val="115000"/>
                        </a:lnSpc>
                        <a:spcBef>
                          <a:spcPts val="0"/>
                        </a:spcBef>
                        <a:spcAft>
                          <a:spcPts val="0"/>
                        </a:spcAft>
                        <a:buNone/>
                      </a:pPr>
                      <a:r>
                        <a:rPr b="1" lang="en-US" sz="1000"/>
                        <a:t>Session</a:t>
                      </a:r>
                      <a:endParaRPr b="1"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solidFill>
                      <a:srgbClr val="65D9F8"/>
                    </a:solidFill>
                  </a:tcPr>
                </a:tc>
                <a:tc>
                  <a:txBody>
                    <a:bodyPr/>
                    <a:lstStyle/>
                    <a:p>
                      <a:pPr indent="0" lvl="0" marL="0" rtl="0" algn="l">
                        <a:lnSpc>
                          <a:spcPct val="115000"/>
                        </a:lnSpc>
                        <a:spcBef>
                          <a:spcPts val="0"/>
                        </a:spcBef>
                        <a:spcAft>
                          <a:spcPts val="0"/>
                        </a:spcAft>
                        <a:buNone/>
                      </a:pPr>
                      <a:r>
                        <a:rPr b="1" lang="en-US" sz="1000"/>
                        <a:t>Objective</a:t>
                      </a:r>
                      <a:endParaRPr b="1"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solidFill>
                      <a:srgbClr val="65D9F8"/>
                    </a:solidFill>
                  </a:tcPr>
                </a:tc>
                <a:tc>
                  <a:txBody>
                    <a:bodyPr/>
                    <a:lstStyle/>
                    <a:p>
                      <a:pPr indent="0" lvl="0" marL="0" rtl="0" algn="l">
                        <a:lnSpc>
                          <a:spcPct val="115000"/>
                        </a:lnSpc>
                        <a:spcBef>
                          <a:spcPts val="0"/>
                        </a:spcBef>
                        <a:spcAft>
                          <a:spcPts val="0"/>
                        </a:spcAft>
                        <a:buNone/>
                      </a:pPr>
                      <a:r>
                        <a:rPr b="1" lang="en-US" sz="1000"/>
                        <a:t>Pre-read / Inputs</a:t>
                      </a:r>
                      <a:endParaRPr b="1"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solidFill>
                      <a:srgbClr val="65D9F8"/>
                    </a:solidFill>
                  </a:tcPr>
                </a:tc>
                <a:tc>
                  <a:txBody>
                    <a:bodyPr/>
                    <a:lstStyle/>
                    <a:p>
                      <a:pPr indent="0" lvl="0" marL="0" rtl="0" algn="l">
                        <a:lnSpc>
                          <a:spcPct val="115000"/>
                        </a:lnSpc>
                        <a:spcBef>
                          <a:spcPts val="0"/>
                        </a:spcBef>
                        <a:spcAft>
                          <a:spcPts val="0"/>
                        </a:spcAft>
                        <a:buNone/>
                      </a:pPr>
                      <a:r>
                        <a:rPr b="1" lang="en-US" sz="1000"/>
                        <a:t>Mandatory Attendees</a:t>
                      </a:r>
                      <a:endParaRPr b="1"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solidFill>
                      <a:srgbClr val="65D9F8"/>
                    </a:solidFill>
                  </a:tcPr>
                </a:tc>
                <a:tc>
                  <a:txBody>
                    <a:bodyPr/>
                    <a:lstStyle/>
                    <a:p>
                      <a:pPr indent="0" lvl="0" marL="0" rtl="0" algn="l">
                        <a:lnSpc>
                          <a:spcPct val="115000"/>
                        </a:lnSpc>
                        <a:spcBef>
                          <a:spcPts val="0"/>
                        </a:spcBef>
                        <a:spcAft>
                          <a:spcPts val="0"/>
                        </a:spcAft>
                        <a:buNone/>
                      </a:pPr>
                      <a:r>
                        <a:rPr b="1" lang="en-US" sz="1000"/>
                        <a:t>Timing</a:t>
                      </a:r>
                      <a:endParaRPr b="1"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solidFill>
                      <a:srgbClr val="65D9F8"/>
                    </a:solidFill>
                  </a:tcPr>
                </a:tc>
                <a:tc>
                  <a:txBody>
                    <a:bodyPr/>
                    <a:lstStyle/>
                    <a:p>
                      <a:pPr indent="0" lvl="0" marL="0" rtl="0" algn="l">
                        <a:lnSpc>
                          <a:spcPct val="115000"/>
                        </a:lnSpc>
                        <a:spcBef>
                          <a:spcPts val="0"/>
                        </a:spcBef>
                        <a:spcAft>
                          <a:spcPts val="0"/>
                        </a:spcAft>
                        <a:buNone/>
                      </a:pPr>
                      <a:r>
                        <a:rPr b="1" lang="en-US" sz="1000"/>
                        <a:t>Target Date</a:t>
                      </a:r>
                      <a:endParaRPr b="1"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solidFill>
                      <a:srgbClr val="65D9F8"/>
                    </a:solidFill>
                  </a:tcPr>
                </a:tc>
              </a:tr>
              <a:tr h="733425">
                <a:tc>
                  <a:txBody>
                    <a:bodyPr/>
                    <a:lstStyle/>
                    <a:p>
                      <a:pPr indent="0" lvl="0" marL="0" rtl="0" algn="l">
                        <a:lnSpc>
                          <a:spcPct val="115000"/>
                        </a:lnSpc>
                        <a:spcBef>
                          <a:spcPts val="0"/>
                        </a:spcBef>
                        <a:spcAft>
                          <a:spcPts val="0"/>
                        </a:spcAft>
                        <a:buNone/>
                      </a:pPr>
                      <a:r>
                        <a:rPr b="1" lang="en-US"/>
                        <a:t>Kick Off Session</a:t>
                      </a:r>
                      <a:endParaRPr b="1"/>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Briefing on process and getting to know each other</a:t>
                      </a:r>
                      <a:endParaRPr sz="1000"/>
                    </a:p>
                    <a:p>
                      <a:pPr indent="0" lvl="0" marL="0" rtl="0" algn="l">
                        <a:lnSpc>
                          <a:spcPct val="115000"/>
                        </a:lnSpc>
                        <a:spcBef>
                          <a:spcPts val="0"/>
                        </a:spcBef>
                        <a:spcAft>
                          <a:spcPts val="0"/>
                        </a:spcAft>
                        <a:buNone/>
                      </a:pPr>
                      <a:r>
                        <a:rPr lang="en-US" sz="1000"/>
                        <a:t>Set expectations and ask questions</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 What are squads and why are changing to it</a:t>
                      </a:r>
                      <a:endParaRPr sz="1000"/>
                    </a:p>
                    <a:p>
                      <a:pPr indent="0" lvl="0" marL="0" rtl="0" algn="l">
                        <a:lnSpc>
                          <a:spcPct val="115000"/>
                        </a:lnSpc>
                        <a:spcBef>
                          <a:spcPts val="0"/>
                        </a:spcBef>
                        <a:spcAft>
                          <a:spcPts val="0"/>
                        </a:spcAft>
                        <a:buNone/>
                      </a:pPr>
                      <a:r>
                        <a:rPr lang="en-US" sz="1000"/>
                        <a:t>- Strategy and KPIs briefing document</a:t>
                      </a:r>
                      <a:endParaRPr sz="1000"/>
                    </a:p>
                    <a:p>
                      <a:pPr indent="0" lvl="0" marL="0" rtl="0" algn="l">
                        <a:lnSpc>
                          <a:spcPct val="115000"/>
                        </a:lnSpc>
                        <a:spcBef>
                          <a:spcPts val="0"/>
                        </a:spcBef>
                        <a:spcAft>
                          <a:spcPts val="0"/>
                        </a:spcAft>
                        <a:buNone/>
                      </a:pPr>
                      <a:r>
                        <a:rPr lang="en-US" sz="1000"/>
                        <a:t>- Individual views on definition of awesome (google form)</a:t>
                      </a:r>
                      <a:endParaRPr sz="1000"/>
                    </a:p>
                    <a:p>
                      <a:pPr indent="0" lvl="0" marL="0" rtl="0" algn="l">
                        <a:lnSpc>
                          <a:spcPct val="115000"/>
                        </a:lnSpc>
                        <a:spcBef>
                          <a:spcPts val="0"/>
                        </a:spcBef>
                        <a:spcAft>
                          <a:spcPts val="0"/>
                        </a:spcAft>
                        <a:buNone/>
                      </a:pPr>
                      <a:r>
                        <a:rPr lang="en-US" sz="1000"/>
                        <a:t>- Summary of process we are following</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All squad (which includes business owners)</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1 hour</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Tuesday 4th</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485775">
                <a:tc>
                  <a:txBody>
                    <a:bodyPr/>
                    <a:lstStyle/>
                    <a:p>
                      <a:pPr indent="0" lvl="0" marL="0" rtl="0" algn="l">
                        <a:lnSpc>
                          <a:spcPct val="115000"/>
                        </a:lnSpc>
                        <a:spcBef>
                          <a:spcPts val="0"/>
                        </a:spcBef>
                        <a:spcAft>
                          <a:spcPts val="0"/>
                        </a:spcAft>
                        <a:buNone/>
                      </a:pPr>
                      <a:r>
                        <a:rPr b="1" lang="en-US"/>
                        <a:t>Business Objectives</a:t>
                      </a:r>
                      <a:endParaRPr b="1"/>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Clarification questions on KPIs and strategy</a:t>
                      </a:r>
                      <a:endParaRPr sz="1000"/>
                    </a:p>
                    <a:p>
                      <a:pPr indent="0" lvl="0" marL="0" rtl="0" algn="l">
                        <a:lnSpc>
                          <a:spcPct val="115000"/>
                        </a:lnSpc>
                        <a:spcBef>
                          <a:spcPts val="0"/>
                        </a:spcBef>
                        <a:spcAft>
                          <a:spcPts val="0"/>
                        </a:spcAft>
                        <a:buNone/>
                      </a:pPr>
                      <a:r>
                        <a:rPr lang="en-US" sz="1000"/>
                        <a:t>For each area of the 4 areas; each business owner will talk about their challenges</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 Other information the business want to add to that KOKO Fuel software strategy document</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All squad (which includes business owners)</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2 hours (30 mins for each areas)</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Wednesday 5th</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876300">
                <a:tc>
                  <a:txBody>
                    <a:bodyPr/>
                    <a:lstStyle/>
                    <a:p>
                      <a:pPr indent="0" lvl="0" marL="0" rtl="0" algn="l">
                        <a:lnSpc>
                          <a:spcPct val="115000"/>
                        </a:lnSpc>
                        <a:spcBef>
                          <a:spcPts val="0"/>
                        </a:spcBef>
                        <a:spcAft>
                          <a:spcPts val="0"/>
                        </a:spcAft>
                        <a:buNone/>
                      </a:pPr>
                      <a:r>
                        <a:rPr b="1" lang="en-US"/>
                        <a:t>Goals / Opportunities / Problems</a:t>
                      </a:r>
                      <a:endParaRPr b="1"/>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From the previous sessions and OKRs we pull out the key goals and opportunities and plan them out on a timeline; this is done by first prioritising according to the scale around business criticality and then mapping them against a timeline</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 Matrix on priority</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Business Owners</a:t>
                      </a:r>
                      <a:endParaRPr sz="1000"/>
                    </a:p>
                    <a:p>
                      <a:pPr indent="0" lvl="0" marL="0" rtl="0" algn="l">
                        <a:lnSpc>
                          <a:spcPct val="115000"/>
                        </a:lnSpc>
                        <a:spcBef>
                          <a:spcPts val="0"/>
                        </a:spcBef>
                        <a:spcAft>
                          <a:spcPts val="0"/>
                        </a:spcAft>
                        <a:buNone/>
                      </a:pPr>
                      <a:r>
                        <a:rPr lang="en-US" sz="1000"/>
                        <a:t>Product Team</a:t>
                      </a:r>
                      <a:endParaRPr sz="1000"/>
                    </a:p>
                    <a:p>
                      <a:pPr indent="0" lvl="0" marL="0" rtl="0" algn="l">
                        <a:lnSpc>
                          <a:spcPct val="115000"/>
                        </a:lnSpc>
                        <a:spcBef>
                          <a:spcPts val="0"/>
                        </a:spcBef>
                        <a:spcAft>
                          <a:spcPts val="0"/>
                        </a:spcAft>
                        <a:buNone/>
                      </a:pPr>
                      <a:r>
                        <a:rPr lang="en-US" sz="1000"/>
                        <a:t>Senior Engineers (Sameer, Rowland, Heet, Maggie, Yogesh)]</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2 hours</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Thursday 6th</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485775">
                <a:tc>
                  <a:txBody>
                    <a:bodyPr/>
                    <a:lstStyle/>
                    <a:p>
                      <a:pPr indent="0" lvl="0" marL="0" rtl="0" algn="l">
                        <a:lnSpc>
                          <a:spcPct val="115000"/>
                        </a:lnSpc>
                        <a:spcBef>
                          <a:spcPts val="0"/>
                        </a:spcBef>
                        <a:spcAft>
                          <a:spcPts val="0"/>
                        </a:spcAft>
                        <a:buNone/>
                      </a:pPr>
                      <a:r>
                        <a:rPr b="1" lang="en-US"/>
                        <a:t>Estimation by squads</a:t>
                      </a:r>
                      <a:endParaRPr b="1"/>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Based on known complexity of people, processes and systems we do t-shirt sizing</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 Matrix for judging complexity and then driving t shirt sizing</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Product Team</a:t>
                      </a:r>
                      <a:endParaRPr sz="1000"/>
                    </a:p>
                    <a:p>
                      <a:pPr indent="0" lvl="0" marL="0" rtl="0" algn="l">
                        <a:lnSpc>
                          <a:spcPct val="115000"/>
                        </a:lnSpc>
                        <a:spcBef>
                          <a:spcPts val="0"/>
                        </a:spcBef>
                        <a:spcAft>
                          <a:spcPts val="0"/>
                        </a:spcAft>
                        <a:buNone/>
                      </a:pPr>
                      <a:r>
                        <a:rPr lang="en-US" sz="1000"/>
                        <a:t>Senior Engineers</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2 hours session</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Thursday 6th</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485775">
                <a:tc>
                  <a:txBody>
                    <a:bodyPr/>
                    <a:lstStyle/>
                    <a:p>
                      <a:pPr indent="0" lvl="0" marL="0" rtl="0" algn="l">
                        <a:lnSpc>
                          <a:spcPct val="115000"/>
                        </a:lnSpc>
                        <a:spcBef>
                          <a:spcPts val="0"/>
                        </a:spcBef>
                        <a:spcAft>
                          <a:spcPts val="0"/>
                        </a:spcAft>
                        <a:buNone/>
                      </a:pPr>
                      <a:r>
                        <a:rPr b="1" lang="en-US"/>
                        <a:t>Write up</a:t>
                      </a:r>
                      <a:endParaRPr b="1"/>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Preparation of output</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 N/A</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Product Team</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1 day</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Thursday - Friday 7th</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485775">
                <a:tc>
                  <a:txBody>
                    <a:bodyPr/>
                    <a:lstStyle/>
                    <a:p>
                      <a:pPr indent="0" lvl="0" marL="0" rtl="0" algn="l">
                        <a:lnSpc>
                          <a:spcPct val="115000"/>
                        </a:lnSpc>
                        <a:spcBef>
                          <a:spcPts val="0"/>
                        </a:spcBef>
                        <a:spcAft>
                          <a:spcPts val="0"/>
                        </a:spcAft>
                        <a:buNone/>
                      </a:pPr>
                      <a:r>
                        <a:rPr b="1" lang="en-US"/>
                        <a:t>Presentation of roadmap</a:t>
                      </a:r>
                      <a:endParaRPr b="1"/>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Presentation of updated timeline with estimates</a:t>
                      </a:r>
                      <a:endParaRPr sz="1000"/>
                    </a:p>
                    <a:p>
                      <a:pPr indent="0" lvl="0" marL="0" rtl="0" algn="l">
                        <a:lnSpc>
                          <a:spcPct val="115000"/>
                        </a:lnSpc>
                        <a:spcBef>
                          <a:spcPts val="0"/>
                        </a:spcBef>
                        <a:spcAft>
                          <a:spcPts val="0"/>
                        </a:spcAft>
                        <a:buNone/>
                      </a:pPr>
                      <a:r>
                        <a:rPr lang="en-US" sz="1000"/>
                        <a:t>Call out all initiatives at risk becaue of volume of items on roadmap</a:t>
                      </a:r>
                      <a:endParaRPr sz="1000"/>
                    </a:p>
                    <a:p>
                      <a:pPr indent="0" lvl="0" marL="0" rtl="0" algn="l">
                        <a:lnSpc>
                          <a:spcPct val="115000"/>
                        </a:lnSpc>
                        <a:spcBef>
                          <a:spcPts val="0"/>
                        </a:spcBef>
                        <a:spcAft>
                          <a:spcPts val="0"/>
                        </a:spcAft>
                        <a:buNone/>
                      </a:pPr>
                      <a:r>
                        <a:rPr lang="en-US" sz="1000"/>
                        <a:t>Review definition of awesome</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 N/A</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All squad</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2 hours</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Monday 10th</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476250">
                <a:tc>
                  <a:txBody>
                    <a:bodyPr/>
                    <a:lstStyle/>
                    <a:p>
                      <a:pPr indent="0" lvl="0" marL="0" rtl="0" algn="l">
                        <a:spcBef>
                          <a:spcPts val="0"/>
                        </a:spcBef>
                        <a:spcAft>
                          <a:spcPts val="0"/>
                        </a:spcAft>
                        <a:buNone/>
                      </a:pPr>
                      <a:r>
                        <a:t/>
                      </a:r>
                      <a:endParaRPr b="1"/>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8.5 hour for each squad (exluding write up time for Product Team)</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1000"/>
                    </a:p>
                  </a:txBody>
                  <a:tcPr marT="19050" marB="19050" marR="28575" marL="28575" anchor="ctr">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bl>
          </a:graphicData>
        </a:graphic>
      </p:graphicFrame>
      <p:sp>
        <p:nvSpPr>
          <p:cNvPr id="411" name="Google Shape;411;p44"/>
          <p:cNvSpPr txBox="1"/>
          <p:nvPr/>
        </p:nvSpPr>
        <p:spPr>
          <a:xfrm>
            <a:off x="7196525" y="5957950"/>
            <a:ext cx="47601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980000"/>
                </a:solidFill>
                <a:latin typeface="Nunito"/>
                <a:ea typeface="Nunito"/>
                <a:cs typeface="Nunito"/>
                <a:sym typeface="Nunito"/>
              </a:rPr>
              <a:t>N.b. Each squad will require about 8 hours face to face over the course of the week. The whole squad is required for half of this time.</a:t>
            </a:r>
            <a:endParaRPr b="1" sz="1000">
              <a:solidFill>
                <a:srgbClr val="980000"/>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45"/>
          <p:cNvPicPr preferRelativeResize="0"/>
          <p:nvPr/>
        </p:nvPicPr>
        <p:blipFill rotWithShape="1">
          <a:blip r:embed="rId4">
            <a:alphaModFix/>
          </a:blip>
          <a:srcRect b="0" l="0" r="0" t="0"/>
          <a:stretch/>
        </p:blipFill>
        <p:spPr>
          <a:xfrm>
            <a:off x="1588" y="1588"/>
            <a:ext cx="1588" cy="1588"/>
          </a:xfrm>
          <a:prstGeom prst="rect">
            <a:avLst/>
          </a:prstGeom>
          <a:noFill/>
          <a:ln>
            <a:noFill/>
          </a:ln>
        </p:spPr>
      </p:pic>
      <p:sp>
        <p:nvSpPr>
          <p:cNvPr id="417" name="Google Shape;417;p4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Business Context and KPI presentations</a:t>
            </a:r>
            <a:endParaRPr/>
          </a:p>
        </p:txBody>
      </p:sp>
      <p:sp>
        <p:nvSpPr>
          <p:cNvPr id="418" name="Google Shape;418;p45"/>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0"/>
              </a:spcBef>
              <a:spcAft>
                <a:spcPts val="0"/>
              </a:spcAft>
              <a:buSzPts val="2800"/>
              <a:buChar char="•"/>
            </a:pPr>
            <a:r>
              <a:rPr lang="en-US"/>
              <a:t>Business Managers to present H2 KPIs/ OKRs as business context. Where possible the presentation should also include the H1 achievement</a:t>
            </a:r>
            <a:br>
              <a:rPr lang="en-US"/>
            </a:br>
            <a:endParaRPr/>
          </a:p>
          <a:p>
            <a:pPr indent="-406400" lvl="0" marL="457200" marR="0" rtl="0" algn="l">
              <a:lnSpc>
                <a:spcPct val="90000"/>
              </a:lnSpc>
              <a:spcBef>
                <a:spcPts val="0"/>
              </a:spcBef>
              <a:spcAft>
                <a:spcPts val="0"/>
              </a:spcAft>
              <a:buSzPts val="2800"/>
              <a:buChar char="•"/>
            </a:pPr>
            <a:r>
              <a:rPr lang="en-US"/>
              <a:t>Business Managers to present their key “problems”/ “opportunities” for their area for H2 (</a:t>
            </a:r>
            <a:r>
              <a:rPr lang="en-US" u="sng">
                <a:solidFill>
                  <a:schemeClr val="hlink"/>
                </a:solidFill>
                <a:hlinkClick action="ppaction://hlinksldjump" r:id="rId5"/>
              </a:rPr>
              <a:t>prioritized</a:t>
            </a:r>
            <a:r>
              <a:rPr lang="en-US"/>
              <a:t>)</a:t>
            </a:r>
            <a:br>
              <a:rPr lang="en-US"/>
            </a:br>
            <a:endParaRPr/>
          </a:p>
          <a:p>
            <a:pPr indent="-406400" lvl="0" marL="457200" marR="0" rtl="0" algn="l">
              <a:lnSpc>
                <a:spcPct val="90000"/>
              </a:lnSpc>
              <a:spcBef>
                <a:spcPts val="0"/>
              </a:spcBef>
              <a:spcAft>
                <a:spcPts val="0"/>
              </a:spcAft>
              <a:buSzPts val="2800"/>
              <a:buChar char="•"/>
            </a:pPr>
            <a:r>
              <a:rPr lang="en-US"/>
              <a:t>Engineering team members to also present the key </a:t>
            </a:r>
            <a:r>
              <a:rPr lang="en-US"/>
              <a:t>“problems”/ “opportunities” for that area as well</a:t>
            </a:r>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rPr lang="en-US">
                <a:highlight>
                  <a:srgbClr val="FFFF00"/>
                </a:highlight>
              </a:rPr>
              <a:t>This should take about 20 - 30 minutes for each of the business managers to go through</a:t>
            </a:r>
            <a:endParaRPr>
              <a:highlight>
                <a:srgbClr val="FFFF00"/>
              </a:highlight>
            </a:endParaRPr>
          </a:p>
        </p:txBody>
      </p:sp>
      <p:sp>
        <p:nvSpPr>
          <p:cNvPr id="419" name="Google Shape;419;p45"/>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H2 Roadmap: Problem Space Prioritization</a:t>
            </a:r>
            <a:endParaRPr/>
          </a:p>
        </p:txBody>
      </p:sp>
      <p:sp>
        <p:nvSpPr>
          <p:cNvPr id="425" name="Google Shape;425;p46"/>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26" name="Google Shape;426;p46"/>
          <p:cNvSpPr txBox="1"/>
          <p:nvPr>
            <p:ph idx="4294967295" type="subTitle"/>
          </p:nvPr>
        </p:nvSpPr>
        <p:spPr>
          <a:xfrm>
            <a:off x="152875" y="1066050"/>
            <a:ext cx="12039000" cy="5249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2500"/>
              <a:t>We need a prioritized roadmap in order to deliver the most business value with our limited resources (time &amp; expertise).</a:t>
            </a:r>
            <a:endParaRPr sz="2500"/>
          </a:p>
        </p:txBody>
      </p:sp>
      <p:graphicFrame>
        <p:nvGraphicFramePr>
          <p:cNvPr id="427" name="Google Shape;427;p46"/>
          <p:cNvGraphicFramePr/>
          <p:nvPr/>
        </p:nvGraphicFramePr>
        <p:xfrm>
          <a:off x="592300" y="2032450"/>
          <a:ext cx="3000000" cy="3000000"/>
        </p:xfrm>
        <a:graphic>
          <a:graphicData uri="http://schemas.openxmlformats.org/drawingml/2006/table">
            <a:tbl>
              <a:tblPr>
                <a:noFill/>
                <a:tableStyleId>{B82DC063-BC40-4A86-91B0-53DA73880C1B}</a:tableStyleId>
              </a:tblPr>
              <a:tblGrid>
                <a:gridCol w="1770325"/>
                <a:gridCol w="4260025"/>
                <a:gridCol w="4606975"/>
              </a:tblGrid>
              <a:tr h="412900">
                <a:tc>
                  <a:txBody>
                    <a:bodyPr/>
                    <a:lstStyle/>
                    <a:p>
                      <a:pPr indent="0" lvl="0" marL="0" rtl="0" algn="l">
                        <a:spcBef>
                          <a:spcPts val="0"/>
                        </a:spcBef>
                        <a:spcAft>
                          <a:spcPts val="0"/>
                        </a:spcAft>
                        <a:buNone/>
                      </a:pPr>
                      <a:r>
                        <a:rPr lang="en-US">
                          <a:latin typeface="Nunito"/>
                          <a:ea typeface="Nunito"/>
                          <a:cs typeface="Nunito"/>
                          <a:sym typeface="Nunito"/>
                        </a:rPr>
                        <a:t>Priority Level</a:t>
                      </a:r>
                      <a:endParaRPr>
                        <a:latin typeface="Nunito"/>
                        <a:ea typeface="Nunito"/>
                        <a:cs typeface="Nunito"/>
                        <a:sym typeface="Nunito"/>
                      </a:endParaRPr>
                    </a:p>
                  </a:txBody>
                  <a:tcPr marT="91425" marB="91425" marR="91425" marL="91425">
                    <a:solidFill>
                      <a:srgbClr val="65D9F8"/>
                    </a:solidFill>
                  </a:tcPr>
                </a:tc>
                <a:tc>
                  <a:txBody>
                    <a:bodyPr/>
                    <a:lstStyle/>
                    <a:p>
                      <a:pPr indent="0" lvl="0" marL="0" rtl="0" algn="l">
                        <a:spcBef>
                          <a:spcPts val="0"/>
                        </a:spcBef>
                        <a:spcAft>
                          <a:spcPts val="0"/>
                        </a:spcAft>
                        <a:buNone/>
                      </a:pPr>
                      <a:r>
                        <a:rPr lang="en-US">
                          <a:latin typeface="Nunito"/>
                          <a:ea typeface="Nunito"/>
                          <a:cs typeface="Nunito"/>
                          <a:sym typeface="Nunito"/>
                        </a:rPr>
                        <a:t>Definition</a:t>
                      </a:r>
                      <a:endParaRPr>
                        <a:latin typeface="Nunito"/>
                        <a:ea typeface="Nunito"/>
                        <a:cs typeface="Nunito"/>
                        <a:sym typeface="Nunito"/>
                      </a:endParaRPr>
                    </a:p>
                  </a:txBody>
                  <a:tcPr marT="91425" marB="91425" marR="91425" marL="91425">
                    <a:solidFill>
                      <a:srgbClr val="65D9F8"/>
                    </a:solidFill>
                  </a:tcPr>
                </a:tc>
                <a:tc>
                  <a:txBody>
                    <a:bodyPr/>
                    <a:lstStyle/>
                    <a:p>
                      <a:pPr indent="0" lvl="0" marL="0" rtl="0" algn="l">
                        <a:spcBef>
                          <a:spcPts val="0"/>
                        </a:spcBef>
                        <a:spcAft>
                          <a:spcPts val="0"/>
                        </a:spcAft>
                        <a:buNone/>
                      </a:pPr>
                      <a:r>
                        <a:rPr lang="en-US">
                          <a:latin typeface="Nunito"/>
                          <a:ea typeface="Nunito"/>
                          <a:cs typeface="Nunito"/>
                          <a:sym typeface="Nunito"/>
                        </a:rPr>
                        <a:t>Examples</a:t>
                      </a:r>
                      <a:endParaRPr>
                        <a:latin typeface="Nunito"/>
                        <a:ea typeface="Nunito"/>
                        <a:cs typeface="Nunito"/>
                        <a:sym typeface="Nunito"/>
                      </a:endParaRPr>
                    </a:p>
                  </a:txBody>
                  <a:tcPr marT="91425" marB="91425" marR="91425" marL="91425">
                    <a:solidFill>
                      <a:srgbClr val="65D9F8"/>
                    </a:solidFill>
                  </a:tcPr>
                </a:tc>
              </a:tr>
              <a:tr h="633400">
                <a:tc>
                  <a:txBody>
                    <a:bodyPr/>
                    <a:lstStyle/>
                    <a:p>
                      <a:pPr indent="0" lvl="0" marL="0" rtl="0" algn="l">
                        <a:spcBef>
                          <a:spcPts val="0"/>
                        </a:spcBef>
                        <a:spcAft>
                          <a:spcPts val="0"/>
                        </a:spcAft>
                        <a:buNone/>
                      </a:pPr>
                      <a:r>
                        <a:rPr lang="en-US">
                          <a:latin typeface="Nunito"/>
                          <a:ea typeface="Nunito"/>
                          <a:cs typeface="Nunito"/>
                          <a:sym typeface="Nunito"/>
                        </a:rPr>
                        <a:t>1 - Top</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If we don’t do this, we will not deliver on our H2 business targets  (fuel sold, stove sales, ALPC)</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We currently deliver 9,000 L of fuel a day, we need to deliver 4x more per day in Q4 in order to hit our fuel sold targets.</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We need to increase our KP network coverage by 20% to get to our stove and fuel sales targets.</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If we drop to less than 95% peak uptime a day for the entire KP network per day in Q4 we will not get to the ALPC target</a:t>
                      </a:r>
                      <a:endParaRPr>
                        <a:latin typeface="Nunito"/>
                        <a:ea typeface="Nunito"/>
                        <a:cs typeface="Nunito"/>
                        <a:sym typeface="Nunito"/>
                      </a:endParaRPr>
                    </a:p>
                  </a:txBody>
                  <a:tcPr marT="91425" marB="91425" marR="91425" marL="91425"/>
                </a:tc>
              </a:tr>
              <a:tr h="412900">
                <a:tc>
                  <a:txBody>
                    <a:bodyPr/>
                    <a:lstStyle/>
                    <a:p>
                      <a:pPr indent="0" lvl="0" marL="0" rtl="0" algn="l">
                        <a:spcBef>
                          <a:spcPts val="0"/>
                        </a:spcBef>
                        <a:spcAft>
                          <a:spcPts val="0"/>
                        </a:spcAft>
                        <a:buNone/>
                      </a:pPr>
                      <a:r>
                        <a:rPr lang="en-US">
                          <a:latin typeface="Nunito"/>
                          <a:ea typeface="Nunito"/>
                          <a:cs typeface="Nunito"/>
                          <a:sym typeface="Nunito"/>
                        </a:rPr>
                        <a:t>2 - High</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Significant gaps in key business processes (especially customer facing) and very expensive operational process improvements</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Improve the very clunky customer return process and ensure they have a good experience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412900">
                <a:tc>
                  <a:txBody>
                    <a:bodyPr/>
                    <a:lstStyle/>
                    <a:p>
                      <a:pPr indent="0" lvl="0" marL="0" rtl="0" algn="l">
                        <a:spcBef>
                          <a:spcPts val="0"/>
                        </a:spcBef>
                        <a:spcAft>
                          <a:spcPts val="0"/>
                        </a:spcAft>
                        <a:buNone/>
                      </a:pPr>
                      <a:r>
                        <a:rPr lang="en-US">
                          <a:latin typeface="Nunito"/>
                          <a:ea typeface="Nunito"/>
                          <a:cs typeface="Nunito"/>
                          <a:sym typeface="Nunito"/>
                        </a:rPr>
                        <a:t>3 - Medium</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Operational efficiencies</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Reduction in the time taken per day to schedule fuel runs by 1 hour</a:t>
                      </a:r>
                      <a:endParaRPr>
                        <a:latin typeface="Nunito"/>
                        <a:ea typeface="Nunito"/>
                        <a:cs typeface="Nunito"/>
                        <a:sym typeface="Nunito"/>
                      </a:endParaRPr>
                    </a:p>
                  </a:txBody>
                  <a:tcPr marT="91425" marB="91425" marR="91425" marL="91425"/>
                </a:tc>
              </a:tr>
              <a:tr h="412900">
                <a:tc>
                  <a:txBody>
                    <a:bodyPr/>
                    <a:lstStyle/>
                    <a:p>
                      <a:pPr indent="0" lvl="0" marL="0" rtl="0" algn="l">
                        <a:spcBef>
                          <a:spcPts val="0"/>
                        </a:spcBef>
                        <a:spcAft>
                          <a:spcPts val="0"/>
                        </a:spcAft>
                        <a:buNone/>
                      </a:pPr>
                      <a:r>
                        <a:rPr lang="en-US">
                          <a:latin typeface="Nunito"/>
                          <a:ea typeface="Nunito"/>
                          <a:cs typeface="Nunito"/>
                          <a:sym typeface="Nunito"/>
                        </a:rPr>
                        <a:t>4 - Low</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Nice to have</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Measured stock information available to VIVO </a:t>
                      </a:r>
                      <a:endParaRPr>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4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33" name="Google Shape;433;p4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Roadmap and Estimation</a:t>
            </a:r>
            <a:endParaRPr/>
          </a:p>
        </p:txBody>
      </p:sp>
      <p:sp>
        <p:nvSpPr>
          <p:cNvPr id="434" name="Google Shape;434;p47"/>
          <p:cNvSpPr txBox="1"/>
          <p:nvPr>
            <p:ph idx="1" type="subTitle"/>
          </p:nvPr>
        </p:nvSpPr>
        <p:spPr>
          <a:xfrm>
            <a:off x="458724" y="1027670"/>
            <a:ext cx="11274600" cy="4851900"/>
          </a:xfrm>
          <a:prstGeom prst="rect">
            <a:avLst/>
          </a:prstGeom>
          <a:noFill/>
          <a:ln>
            <a:noFill/>
          </a:ln>
        </p:spPr>
        <p:txBody>
          <a:bodyPr anchorCtr="0" anchor="t" bIns="45700" lIns="91425" spcFirstLastPara="1" rIns="91425" wrap="square" tIns="45700">
            <a:noAutofit/>
          </a:bodyPr>
          <a:lstStyle/>
          <a:p>
            <a:pPr indent="-393700" lvl="0" marL="457200" marR="0" rtl="0" algn="l">
              <a:lnSpc>
                <a:spcPct val="90000"/>
              </a:lnSpc>
              <a:spcBef>
                <a:spcPts val="0"/>
              </a:spcBef>
              <a:spcAft>
                <a:spcPts val="0"/>
              </a:spcAft>
              <a:buSzPts val="2600"/>
              <a:buChar char="•"/>
            </a:pPr>
            <a:r>
              <a:rPr lang="en-US" sz="2600"/>
              <a:t>Sessions will be led by the Product Team, Business Manager for that area is required, Engineering Team must be represented but not all engineers are required.</a:t>
            </a:r>
            <a:br>
              <a:rPr lang="en-US" sz="2600"/>
            </a:br>
            <a:endParaRPr sz="2600"/>
          </a:p>
          <a:p>
            <a:pPr indent="-393700" lvl="0" marL="457200" marR="0" rtl="0" algn="l">
              <a:lnSpc>
                <a:spcPct val="90000"/>
              </a:lnSpc>
              <a:spcBef>
                <a:spcPts val="0"/>
              </a:spcBef>
              <a:spcAft>
                <a:spcPts val="0"/>
              </a:spcAft>
              <a:buSzPts val="2600"/>
              <a:buChar char="•"/>
            </a:pPr>
            <a:r>
              <a:rPr lang="en-US" sz="2600"/>
              <a:t>Dive for each of the problem areas to collectively think through complexity and solution options</a:t>
            </a:r>
            <a:br>
              <a:rPr lang="en-US" sz="2600"/>
            </a:br>
            <a:endParaRPr sz="2600"/>
          </a:p>
          <a:p>
            <a:pPr indent="-393700" lvl="0" marL="457200" marR="0" rtl="0" algn="l">
              <a:lnSpc>
                <a:spcPct val="90000"/>
              </a:lnSpc>
              <a:spcBef>
                <a:spcPts val="0"/>
              </a:spcBef>
              <a:spcAft>
                <a:spcPts val="0"/>
              </a:spcAft>
              <a:buSzPts val="2600"/>
              <a:buChar char="•"/>
            </a:pPr>
            <a:r>
              <a:rPr lang="en-US" sz="2600"/>
              <a:t>Rough order estimate for resources and effort to be captured (this is not necessarily a commitment but an input into a larger resourcing question).</a:t>
            </a:r>
            <a:endParaRPr sz="2600"/>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rPr lang="en-US" sz="2500">
                <a:highlight>
                  <a:srgbClr val="FFFF00"/>
                </a:highlight>
              </a:rPr>
              <a:t>Each of these roadmap items is a promise to have a future conversation; it is not meant to document every aspect of the work, as you might in a series of traditional requirements statements.</a:t>
            </a:r>
            <a:endParaRPr sz="2500">
              <a:highlight>
                <a:srgbClr val="FFFF00"/>
              </a:highlight>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t/>
            </a:r>
            <a:endParaRPr>
              <a:highlight>
                <a:srgbClr val="FFFF00"/>
              </a:highlight>
            </a:endParaRPr>
          </a:p>
        </p:txBody>
      </p:sp>
      <p:sp>
        <p:nvSpPr>
          <p:cNvPr id="435" name="Google Shape;435;p47"/>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36" name="Google Shape;436;p47"/>
          <p:cNvSpPr txBox="1"/>
          <p:nvPr/>
        </p:nvSpPr>
        <p:spPr>
          <a:xfrm>
            <a:off x="10968275" y="5580675"/>
            <a:ext cx="1223700" cy="783900"/>
          </a:xfrm>
          <a:prstGeom prst="rect">
            <a:avLst/>
          </a:prstGeom>
          <a:solidFill>
            <a:srgbClr val="FFF2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latin typeface="Nunito"/>
                <a:ea typeface="Nunito"/>
                <a:cs typeface="Nunito"/>
                <a:sym typeface="Nunito"/>
              </a:rPr>
              <a:t>Additional Thoughts</a:t>
            </a:r>
            <a:endParaRPr b="1" sz="1100">
              <a:latin typeface="Nunito"/>
              <a:ea typeface="Nunito"/>
              <a:cs typeface="Nunito"/>
              <a:sym typeface="Nunito"/>
            </a:endParaRPr>
          </a:p>
          <a:p>
            <a:pPr indent="0" lvl="0" marL="0" rtl="0" algn="l">
              <a:spcBef>
                <a:spcPts val="0"/>
              </a:spcBef>
              <a:spcAft>
                <a:spcPts val="0"/>
              </a:spcAft>
              <a:buNone/>
            </a:pPr>
            <a:r>
              <a:rPr lang="en-US" sz="1100" u="sng">
                <a:solidFill>
                  <a:schemeClr val="hlink"/>
                </a:solidFill>
                <a:latin typeface="Nunito"/>
                <a:ea typeface="Nunito"/>
                <a:cs typeface="Nunito"/>
                <a:sym typeface="Nunito"/>
                <a:hlinkClick r:id="rId4"/>
              </a:rPr>
              <a:t>Link 1</a:t>
            </a:r>
            <a:endParaRPr sz="1100">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H2 Roadmap: Estimation matrix</a:t>
            </a:r>
            <a:endParaRPr/>
          </a:p>
        </p:txBody>
      </p:sp>
      <p:sp>
        <p:nvSpPr>
          <p:cNvPr id="442" name="Google Shape;442;p48"/>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43" name="Google Shape;443;p48"/>
          <p:cNvSpPr txBox="1"/>
          <p:nvPr>
            <p:ph idx="4294967295" type="subTitle"/>
          </p:nvPr>
        </p:nvSpPr>
        <p:spPr>
          <a:xfrm>
            <a:off x="458700" y="1218450"/>
            <a:ext cx="6785400" cy="20241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90000"/>
              </a:lnSpc>
              <a:spcBef>
                <a:spcPts val="0"/>
              </a:spcBef>
              <a:spcAft>
                <a:spcPts val="0"/>
              </a:spcAft>
              <a:buSzPts val="2400"/>
              <a:buChar char="•"/>
            </a:pPr>
            <a:r>
              <a:rPr lang="en-US" sz="2400"/>
              <a:t>We use the estimation matrix to get an idea of the relative size of the initiative ahead of detailed scoping.</a:t>
            </a:r>
            <a:endParaRPr sz="2400"/>
          </a:p>
          <a:p>
            <a:pPr indent="-381000" lvl="0" marL="457200" marR="0" rtl="0" algn="l">
              <a:lnSpc>
                <a:spcPct val="90000"/>
              </a:lnSpc>
              <a:spcBef>
                <a:spcPts val="1000"/>
              </a:spcBef>
              <a:spcAft>
                <a:spcPts val="0"/>
              </a:spcAft>
              <a:buSzPts val="2400"/>
              <a:buChar char="•"/>
            </a:pPr>
            <a:r>
              <a:rPr lang="en-US" sz="2400"/>
              <a:t>We rate the complexity of each initiative and then total the scores to evaluate the size.</a:t>
            </a:r>
            <a:endParaRPr sz="2400"/>
          </a:p>
          <a:p>
            <a:pPr indent="0" lvl="0" marL="0" marR="0" rtl="0" algn="l">
              <a:lnSpc>
                <a:spcPct val="90000"/>
              </a:lnSpc>
              <a:spcBef>
                <a:spcPts val="1000"/>
              </a:spcBef>
              <a:spcAft>
                <a:spcPts val="1000"/>
              </a:spcAft>
              <a:buNone/>
            </a:pPr>
            <a:r>
              <a:t/>
            </a:r>
            <a:endParaRPr sz="2000"/>
          </a:p>
        </p:txBody>
      </p:sp>
      <p:graphicFrame>
        <p:nvGraphicFramePr>
          <p:cNvPr id="444" name="Google Shape;444;p48"/>
          <p:cNvGraphicFramePr/>
          <p:nvPr/>
        </p:nvGraphicFramePr>
        <p:xfrm>
          <a:off x="7464750" y="1198175"/>
          <a:ext cx="3000000" cy="3000000"/>
        </p:xfrm>
        <a:graphic>
          <a:graphicData uri="http://schemas.openxmlformats.org/drawingml/2006/table">
            <a:tbl>
              <a:tblPr>
                <a:noFill/>
                <a:tableStyleId>{B82DC063-BC40-4A86-91B0-53DA73880C1B}</a:tableStyleId>
              </a:tblPr>
              <a:tblGrid>
                <a:gridCol w="1107900"/>
                <a:gridCol w="1107900"/>
                <a:gridCol w="1107900"/>
                <a:gridCol w="1107900"/>
              </a:tblGrid>
              <a:tr h="468025">
                <a:tc>
                  <a:txBody>
                    <a:bodyPr/>
                    <a:lstStyle/>
                    <a:p>
                      <a:pPr indent="0" lvl="0" marL="0" rtl="0" algn="ctr">
                        <a:spcBef>
                          <a:spcPts val="0"/>
                        </a:spcBef>
                        <a:spcAft>
                          <a:spcPts val="0"/>
                        </a:spcAft>
                        <a:buNone/>
                      </a:pPr>
                      <a:r>
                        <a:rPr b="1" lang="en-US">
                          <a:latin typeface="Nunito"/>
                          <a:ea typeface="Nunito"/>
                          <a:cs typeface="Nunito"/>
                          <a:sym typeface="Nunito"/>
                        </a:rPr>
                        <a:t>People</a:t>
                      </a:r>
                      <a:endParaRPr b="1">
                        <a:latin typeface="Nunito"/>
                        <a:ea typeface="Nunito"/>
                        <a:cs typeface="Nunito"/>
                        <a:sym typeface="Nunito"/>
                      </a:endParaRPr>
                    </a:p>
                  </a:txBody>
                  <a:tcPr marT="91425" marB="91425" marR="91425" marL="91425">
                    <a:solidFill>
                      <a:srgbClr val="65D9F8"/>
                    </a:solidFill>
                  </a:tcPr>
                </a:tc>
                <a:tc>
                  <a:txBody>
                    <a:bodyPr/>
                    <a:lstStyle/>
                    <a:p>
                      <a:pPr indent="0" lvl="0" marL="0" rtl="0" algn="ctr">
                        <a:spcBef>
                          <a:spcPts val="0"/>
                        </a:spcBef>
                        <a:spcAft>
                          <a:spcPts val="0"/>
                        </a:spcAft>
                        <a:buNone/>
                      </a:pPr>
                      <a:r>
                        <a:rPr b="1" lang="en-US">
                          <a:latin typeface="Nunito"/>
                          <a:ea typeface="Nunito"/>
                          <a:cs typeface="Nunito"/>
                          <a:sym typeface="Nunito"/>
                        </a:rPr>
                        <a:t>Process </a:t>
                      </a:r>
                      <a:endParaRPr b="1">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solidFill>
                      <a:srgbClr val="65D9F8"/>
                    </a:solidFill>
                  </a:tcPr>
                </a:tc>
                <a:tc>
                  <a:txBody>
                    <a:bodyPr/>
                    <a:lstStyle/>
                    <a:p>
                      <a:pPr indent="0" lvl="0" marL="0" rtl="0" algn="ctr">
                        <a:spcBef>
                          <a:spcPts val="0"/>
                        </a:spcBef>
                        <a:spcAft>
                          <a:spcPts val="0"/>
                        </a:spcAft>
                        <a:buNone/>
                      </a:pPr>
                      <a:r>
                        <a:rPr b="1" lang="en-US">
                          <a:latin typeface="Nunito"/>
                          <a:ea typeface="Nunito"/>
                          <a:cs typeface="Nunito"/>
                          <a:sym typeface="Nunito"/>
                        </a:rPr>
                        <a:t>Software</a:t>
                      </a:r>
                      <a:endParaRPr b="1">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solidFill>
                      <a:srgbClr val="65D9F8"/>
                    </a:solidFill>
                  </a:tcPr>
                </a:tc>
                <a:tc>
                  <a:txBody>
                    <a:bodyPr/>
                    <a:lstStyle/>
                    <a:p>
                      <a:pPr indent="0" lvl="0" marL="0" rtl="0" algn="ctr">
                        <a:spcBef>
                          <a:spcPts val="0"/>
                        </a:spcBef>
                        <a:spcAft>
                          <a:spcPts val="0"/>
                        </a:spcAft>
                        <a:buNone/>
                      </a:pPr>
                      <a:r>
                        <a:rPr b="1" lang="en-US">
                          <a:latin typeface="Nunito"/>
                          <a:ea typeface="Nunito"/>
                          <a:cs typeface="Nunito"/>
                          <a:sym typeface="Nunito"/>
                        </a:rPr>
                        <a:t>T shirt size</a:t>
                      </a:r>
                      <a:endParaRPr b="1">
                        <a:latin typeface="Nunito"/>
                        <a:ea typeface="Nunito"/>
                        <a:cs typeface="Nunito"/>
                        <a:sym typeface="Nunito"/>
                      </a:endParaRPr>
                    </a:p>
                  </a:txBody>
                  <a:tcPr marT="91425" marB="91425" marR="91425" marL="91425">
                    <a:solidFill>
                      <a:srgbClr val="65D9F8"/>
                    </a:solidFill>
                  </a:tcPr>
                </a:tc>
              </a:tr>
              <a:tr h="468025">
                <a:tc>
                  <a:txBody>
                    <a:bodyPr/>
                    <a:lstStyle/>
                    <a:p>
                      <a:pPr indent="0" lvl="0" marL="0" rtl="0" algn="ctr">
                        <a:spcBef>
                          <a:spcPts val="0"/>
                        </a:spcBef>
                        <a:spcAft>
                          <a:spcPts val="0"/>
                        </a:spcAft>
                        <a:buNone/>
                      </a:pPr>
                      <a:r>
                        <a:rPr lang="en-US">
                          <a:latin typeface="Nunito"/>
                          <a:ea typeface="Nunito"/>
                          <a:cs typeface="Nunito"/>
                          <a:sym typeface="Nunito"/>
                        </a:rPr>
                        <a:t>H</a:t>
                      </a:r>
                      <a:r>
                        <a:rPr lang="en-US">
                          <a:latin typeface="Nunito"/>
                          <a:ea typeface="Nunito"/>
                          <a:cs typeface="Nunito"/>
                          <a:sym typeface="Nunito"/>
                        </a:rPr>
                        <a:t> - 3</a:t>
                      </a:r>
                      <a:endParaRPr>
                        <a:latin typeface="Nunito"/>
                        <a:ea typeface="Nunito"/>
                        <a:cs typeface="Nunito"/>
                        <a:sym typeface="Nuni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latin typeface="Nunito"/>
                          <a:ea typeface="Nunito"/>
                          <a:cs typeface="Nunito"/>
                          <a:sym typeface="Nunito"/>
                        </a:rPr>
                        <a:t>H - 3</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Nunito"/>
                          <a:ea typeface="Nunito"/>
                          <a:cs typeface="Nunito"/>
                          <a:sym typeface="Nunito"/>
                        </a:rPr>
                        <a:t>H - 3</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Nunito"/>
                          <a:ea typeface="Nunito"/>
                          <a:cs typeface="Nunito"/>
                          <a:sym typeface="Nunito"/>
                        </a:rPr>
                        <a:t>L (7-9)</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tcPr>
                </a:tc>
              </a:tr>
              <a:tr h="468025">
                <a:tc>
                  <a:txBody>
                    <a:bodyPr/>
                    <a:lstStyle/>
                    <a:p>
                      <a:pPr indent="0" lvl="0" marL="0" rtl="0" algn="ctr">
                        <a:spcBef>
                          <a:spcPts val="0"/>
                        </a:spcBef>
                        <a:spcAft>
                          <a:spcPts val="0"/>
                        </a:spcAft>
                        <a:buNone/>
                      </a:pPr>
                      <a:r>
                        <a:rPr lang="en-US">
                          <a:latin typeface="Nunito"/>
                          <a:ea typeface="Nunito"/>
                          <a:cs typeface="Nunito"/>
                          <a:sym typeface="Nunito"/>
                        </a:rPr>
                        <a:t>M</a:t>
                      </a:r>
                      <a:r>
                        <a:rPr lang="en-US">
                          <a:latin typeface="Nunito"/>
                          <a:ea typeface="Nunito"/>
                          <a:cs typeface="Nunito"/>
                          <a:sym typeface="Nunito"/>
                        </a:rPr>
                        <a:t> - 2</a:t>
                      </a:r>
                      <a:endParaRPr>
                        <a:latin typeface="Nunito"/>
                        <a:ea typeface="Nunito"/>
                        <a:cs typeface="Nunito"/>
                        <a:sym typeface="Nuni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latin typeface="Nunito"/>
                          <a:ea typeface="Nunito"/>
                          <a:cs typeface="Nunito"/>
                          <a:sym typeface="Nunito"/>
                        </a:rPr>
                        <a:t>M - 2</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Nunito"/>
                          <a:ea typeface="Nunito"/>
                          <a:cs typeface="Nunito"/>
                          <a:sym typeface="Nunito"/>
                        </a:rPr>
                        <a:t>M - 2</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Nunito"/>
                          <a:ea typeface="Nunito"/>
                          <a:cs typeface="Nunito"/>
                          <a:sym typeface="Nunito"/>
                        </a:rPr>
                        <a:t>M (4-6)</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tcPr>
                </a:tc>
              </a:tr>
              <a:tr h="468025">
                <a:tc>
                  <a:txBody>
                    <a:bodyPr/>
                    <a:lstStyle/>
                    <a:p>
                      <a:pPr indent="0" lvl="0" marL="0" rtl="0" algn="ctr">
                        <a:spcBef>
                          <a:spcPts val="0"/>
                        </a:spcBef>
                        <a:spcAft>
                          <a:spcPts val="0"/>
                        </a:spcAft>
                        <a:buNone/>
                      </a:pPr>
                      <a:r>
                        <a:rPr lang="en-US">
                          <a:latin typeface="Nunito"/>
                          <a:ea typeface="Nunito"/>
                          <a:cs typeface="Nunito"/>
                          <a:sym typeface="Nunito"/>
                        </a:rPr>
                        <a:t>L</a:t>
                      </a:r>
                      <a:r>
                        <a:rPr lang="en-US">
                          <a:latin typeface="Nunito"/>
                          <a:ea typeface="Nunito"/>
                          <a:cs typeface="Nunito"/>
                          <a:sym typeface="Nunito"/>
                        </a:rPr>
                        <a:t>  - 1</a:t>
                      </a:r>
                      <a:endParaRPr>
                        <a:latin typeface="Nunito"/>
                        <a:ea typeface="Nunito"/>
                        <a:cs typeface="Nunito"/>
                        <a:sym typeface="Nuni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US">
                          <a:latin typeface="Nunito"/>
                          <a:ea typeface="Nunito"/>
                          <a:cs typeface="Nunito"/>
                          <a:sym typeface="Nunito"/>
                        </a:rPr>
                        <a:t>L  - 1</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Nunito"/>
                          <a:ea typeface="Nunito"/>
                          <a:cs typeface="Nunito"/>
                          <a:sym typeface="Nunito"/>
                        </a:rPr>
                        <a:t>L  - 1</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Nunito"/>
                          <a:ea typeface="Nunito"/>
                          <a:cs typeface="Nunito"/>
                          <a:sym typeface="Nunito"/>
                        </a:rPr>
                        <a:t>S (1-3)</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445" name="Google Shape;445;p48"/>
          <p:cNvSpPr txBox="1"/>
          <p:nvPr/>
        </p:nvSpPr>
        <p:spPr>
          <a:xfrm>
            <a:off x="458700" y="3574825"/>
            <a:ext cx="11444400" cy="783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2400">
                <a:solidFill>
                  <a:schemeClr val="dk1"/>
                </a:solidFill>
                <a:latin typeface="Nunito"/>
                <a:ea typeface="Nunito"/>
                <a:cs typeface="Nunito"/>
                <a:sym typeface="Nunito"/>
              </a:rPr>
              <a:t>Worked e</a:t>
            </a:r>
            <a:r>
              <a:rPr lang="en-US" sz="2400">
                <a:solidFill>
                  <a:schemeClr val="dk1"/>
                </a:solidFill>
                <a:latin typeface="Nunito"/>
                <a:ea typeface="Nunito"/>
                <a:cs typeface="Nunito"/>
                <a:sym typeface="Nunito"/>
              </a:rPr>
              <a:t>xample - let’s take the example of Cooker Repairs and Returns</a:t>
            </a:r>
            <a:endParaRPr sz="2400">
              <a:solidFill>
                <a:schemeClr val="dk1"/>
              </a:solidFill>
              <a:latin typeface="Nunito"/>
              <a:ea typeface="Nunito"/>
              <a:cs typeface="Nunito"/>
              <a:sym typeface="Nunito"/>
            </a:endParaRPr>
          </a:p>
          <a:p>
            <a:pPr indent="-355600" lvl="1" marL="914400" rtl="0" algn="l">
              <a:lnSpc>
                <a:spcPct val="90000"/>
              </a:lnSpc>
              <a:spcBef>
                <a:spcPts val="1000"/>
              </a:spcBef>
              <a:spcAft>
                <a:spcPts val="0"/>
              </a:spcAft>
              <a:buClr>
                <a:schemeClr val="dk1"/>
              </a:buClr>
              <a:buSzPts val="2000"/>
              <a:buChar char="•"/>
            </a:pPr>
            <a:r>
              <a:rPr lang="en-US" sz="2000">
                <a:solidFill>
                  <a:schemeClr val="dk1"/>
                </a:solidFill>
                <a:latin typeface="Nunito"/>
                <a:ea typeface="Nunito"/>
                <a:cs typeface="Nunito"/>
                <a:sym typeface="Nunito"/>
              </a:rPr>
              <a:t>People: involves multiple teams across different geographies it would score as a H-3</a:t>
            </a:r>
            <a:endParaRPr sz="2000">
              <a:solidFill>
                <a:schemeClr val="dk1"/>
              </a:solidFill>
              <a:latin typeface="Nunito"/>
              <a:ea typeface="Nunito"/>
              <a:cs typeface="Nunito"/>
              <a:sym typeface="Nunito"/>
            </a:endParaRPr>
          </a:p>
          <a:p>
            <a:pPr indent="-355600" lvl="1" marL="914400" rtl="0" algn="l">
              <a:lnSpc>
                <a:spcPct val="90000"/>
              </a:lnSpc>
              <a:spcBef>
                <a:spcPts val="1000"/>
              </a:spcBef>
              <a:spcAft>
                <a:spcPts val="0"/>
              </a:spcAft>
              <a:buClr>
                <a:schemeClr val="dk1"/>
              </a:buClr>
              <a:buSzPts val="2000"/>
              <a:buChar char="•"/>
            </a:pPr>
            <a:r>
              <a:rPr lang="en-US" sz="2000">
                <a:solidFill>
                  <a:schemeClr val="dk1"/>
                </a:solidFill>
                <a:latin typeface="Nunito"/>
                <a:ea typeface="Nunito"/>
                <a:cs typeface="Nunito"/>
                <a:sym typeface="Nunito"/>
              </a:rPr>
              <a:t>Process: Process has not yet been clearly defined and will have multiple touchpoints so scores a H-3</a:t>
            </a:r>
            <a:endParaRPr sz="2000">
              <a:solidFill>
                <a:schemeClr val="dk1"/>
              </a:solidFill>
              <a:latin typeface="Nunito"/>
              <a:ea typeface="Nunito"/>
              <a:cs typeface="Nunito"/>
              <a:sym typeface="Nunito"/>
            </a:endParaRPr>
          </a:p>
          <a:p>
            <a:pPr indent="-355600" lvl="1" marL="914400" rtl="0" algn="l">
              <a:lnSpc>
                <a:spcPct val="90000"/>
              </a:lnSpc>
              <a:spcBef>
                <a:spcPts val="1000"/>
              </a:spcBef>
              <a:spcAft>
                <a:spcPts val="0"/>
              </a:spcAft>
              <a:buClr>
                <a:schemeClr val="dk1"/>
              </a:buClr>
              <a:buSzPts val="2000"/>
              <a:buChar char="•"/>
            </a:pPr>
            <a:r>
              <a:rPr lang="en-US" sz="2000">
                <a:solidFill>
                  <a:schemeClr val="dk1"/>
                </a:solidFill>
                <a:latin typeface="Nunito"/>
                <a:ea typeface="Nunito"/>
                <a:cs typeface="Nunito"/>
                <a:sym typeface="Nunito"/>
              </a:rPr>
              <a:t>Software: Will involve Odoo and KOKO Core, and most likely interface with multiple front end apps e.g. KOKO Mile, KP so scores a H-3</a:t>
            </a:r>
            <a:endParaRPr sz="2000">
              <a:solidFill>
                <a:schemeClr val="dk1"/>
              </a:solidFill>
              <a:latin typeface="Nunito"/>
              <a:ea typeface="Nunito"/>
              <a:cs typeface="Nunito"/>
              <a:sym typeface="Nunito"/>
            </a:endParaRPr>
          </a:p>
          <a:p>
            <a:pPr indent="-355600" lvl="1" marL="914400" rtl="0" algn="l">
              <a:lnSpc>
                <a:spcPct val="90000"/>
              </a:lnSpc>
              <a:spcBef>
                <a:spcPts val="1000"/>
              </a:spcBef>
              <a:spcAft>
                <a:spcPts val="0"/>
              </a:spcAft>
              <a:buClr>
                <a:schemeClr val="dk1"/>
              </a:buClr>
              <a:buSzPts val="2000"/>
              <a:buChar char="•"/>
            </a:pPr>
            <a:r>
              <a:rPr lang="en-US" sz="2000">
                <a:solidFill>
                  <a:schemeClr val="dk1"/>
                </a:solidFill>
                <a:latin typeface="Nunito"/>
                <a:ea typeface="Nunito"/>
                <a:cs typeface="Nunito"/>
                <a:sym typeface="Nunito"/>
              </a:rPr>
              <a:t>So this initiative would score as a L item on the roadmap</a:t>
            </a:r>
            <a:endParaRPr sz="2000">
              <a:solidFill>
                <a:schemeClr val="dk1"/>
              </a:solidFill>
              <a:latin typeface="Nunito"/>
              <a:ea typeface="Nunito"/>
              <a:cs typeface="Nunito"/>
              <a:sym typeface="Nunito"/>
            </a:endParaRPr>
          </a:p>
          <a:p>
            <a:pPr indent="0" lvl="0" marL="0" rtl="0" algn="l">
              <a:spcBef>
                <a:spcPts val="1000"/>
              </a:spcBef>
              <a:spcAft>
                <a:spcPts val="1000"/>
              </a:spcAft>
              <a:buNone/>
            </a:pPr>
            <a:r>
              <a:t/>
            </a:r>
            <a:endParaRPr>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p4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51" name="Google Shape;451;p49"/>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H2 Roadmap Output</a:t>
            </a:r>
            <a:endParaRPr/>
          </a:p>
        </p:txBody>
      </p:sp>
      <p:sp>
        <p:nvSpPr>
          <p:cNvPr id="452" name="Google Shape;452;p49"/>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0"/>
              </a:spcBef>
              <a:spcAft>
                <a:spcPts val="0"/>
              </a:spcAft>
              <a:buSzPts val="2800"/>
              <a:buChar char="•"/>
            </a:pPr>
            <a:r>
              <a:rPr lang="en-US"/>
              <a:t>The Product team will collate outputs from all of the sessions into a plan</a:t>
            </a:r>
            <a:endParaRPr/>
          </a:p>
          <a:p>
            <a:pPr indent="-406400" lvl="0" marL="457200" marR="0" rtl="0" algn="l">
              <a:lnSpc>
                <a:spcPct val="90000"/>
              </a:lnSpc>
              <a:spcBef>
                <a:spcPts val="2000"/>
              </a:spcBef>
              <a:spcAft>
                <a:spcPts val="0"/>
              </a:spcAft>
              <a:buSzPts val="2800"/>
              <a:buChar char="•"/>
            </a:pPr>
            <a:r>
              <a:rPr lang="en-US"/>
              <a:t>The Product team will then present this back to the squad as the starting roadmap for H2 2020</a:t>
            </a:r>
            <a:endParaRPr/>
          </a:p>
          <a:p>
            <a:pPr indent="-406400" lvl="0" marL="457200" marR="0" rtl="0" algn="l">
              <a:lnSpc>
                <a:spcPct val="90000"/>
              </a:lnSpc>
              <a:spcBef>
                <a:spcPts val="2000"/>
              </a:spcBef>
              <a:spcAft>
                <a:spcPts val="0"/>
              </a:spcAft>
              <a:buSzPts val="2800"/>
              <a:buChar char="•"/>
            </a:pPr>
            <a:r>
              <a:rPr lang="en-US"/>
              <a:t>The squad will discuss ‘at risk’ initiatives </a:t>
            </a:r>
            <a:endParaRPr/>
          </a:p>
          <a:p>
            <a:pPr indent="-406400" lvl="0" marL="457200" marR="0" rtl="0" algn="l">
              <a:lnSpc>
                <a:spcPct val="90000"/>
              </a:lnSpc>
              <a:spcBef>
                <a:spcPts val="2000"/>
              </a:spcBef>
              <a:spcAft>
                <a:spcPts val="0"/>
              </a:spcAft>
              <a:buSzPts val="2800"/>
              <a:buChar char="•"/>
            </a:pPr>
            <a:r>
              <a:rPr lang="en-US"/>
              <a:t>The squad will refine their definition of awesome.</a:t>
            </a:r>
            <a:endParaRPr/>
          </a:p>
          <a:p>
            <a:pPr indent="0" lvl="0" marL="0" marR="0" rtl="0" algn="l">
              <a:lnSpc>
                <a:spcPct val="90000"/>
              </a:lnSpc>
              <a:spcBef>
                <a:spcPts val="2000"/>
              </a:spcBef>
              <a:spcAft>
                <a:spcPts val="0"/>
              </a:spcAft>
              <a:buNone/>
            </a:pPr>
            <a:r>
              <a:t/>
            </a:r>
            <a:endParaRPr/>
          </a:p>
          <a:p>
            <a:pPr indent="0" lvl="0" marL="0" marR="0" rtl="0" algn="l">
              <a:lnSpc>
                <a:spcPct val="90000"/>
              </a:lnSpc>
              <a:spcBef>
                <a:spcPts val="2000"/>
              </a:spcBef>
              <a:spcAft>
                <a:spcPts val="2000"/>
              </a:spcAft>
              <a:buNone/>
            </a:pPr>
            <a:r>
              <a:t/>
            </a:r>
            <a:endParaRPr>
              <a:highlight>
                <a:srgbClr val="FFFF00"/>
              </a:highlight>
            </a:endParaRPr>
          </a:p>
        </p:txBody>
      </p:sp>
      <p:sp>
        <p:nvSpPr>
          <p:cNvPr id="453" name="Google Shape;453;p49"/>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2"/>
          <p:cNvSpPr txBox="1"/>
          <p:nvPr>
            <p:ph idx="1" type="subTitle"/>
          </p:nvPr>
        </p:nvSpPr>
        <p:spPr>
          <a:xfrm>
            <a:off x="7286625" y="3069507"/>
            <a:ext cx="4435500" cy="3467100"/>
          </a:xfrm>
          <a:prstGeom prst="rect">
            <a:avLst/>
          </a:prstGeom>
          <a:noFill/>
          <a:ln>
            <a:noFill/>
          </a:ln>
        </p:spPr>
        <p:txBody>
          <a:bodyPr anchorCtr="0" anchor="t" bIns="45700" lIns="91425" spcFirstLastPara="1" rIns="91425" wrap="square" tIns="45700">
            <a:noAutofit/>
          </a:bodyPr>
          <a:lstStyle/>
          <a:p>
            <a:pPr indent="-190500" lvl="0" marL="342900" rtl="0" algn="l">
              <a:lnSpc>
                <a:spcPct val="100000"/>
              </a:lnSpc>
              <a:spcBef>
                <a:spcPts val="0"/>
              </a:spcBef>
              <a:spcAft>
                <a:spcPts val="0"/>
              </a:spcAft>
              <a:buClr>
                <a:schemeClr val="dk1"/>
              </a:buClr>
              <a:buSzPts val="2400"/>
              <a:buNone/>
            </a:pPr>
            <a:r>
              <a:rPr lang="en-US"/>
              <a:t>Introductions</a:t>
            </a:r>
            <a:endParaRPr/>
          </a:p>
          <a:p>
            <a:pPr indent="-190500" lvl="0" marL="342900" rtl="0" algn="l">
              <a:lnSpc>
                <a:spcPct val="100000"/>
              </a:lnSpc>
              <a:spcBef>
                <a:spcPts val="0"/>
              </a:spcBef>
              <a:spcAft>
                <a:spcPts val="0"/>
              </a:spcAft>
              <a:buClr>
                <a:schemeClr val="dk1"/>
              </a:buClr>
              <a:buSzPts val="2400"/>
              <a:buNone/>
            </a:pPr>
            <a:r>
              <a:rPr lang="en-US">
                <a:solidFill>
                  <a:srgbClr val="000000"/>
                </a:solidFill>
              </a:rPr>
              <a:t>Approach</a:t>
            </a:r>
            <a:endParaRPr>
              <a:solidFill>
                <a:srgbClr val="000000"/>
              </a:solidFill>
            </a:endParaRPr>
          </a:p>
          <a:p>
            <a:pPr indent="-190500" lvl="0" marL="342900" rtl="0" algn="l">
              <a:lnSpc>
                <a:spcPct val="100000"/>
              </a:lnSpc>
              <a:spcBef>
                <a:spcPts val="0"/>
              </a:spcBef>
              <a:spcAft>
                <a:spcPts val="0"/>
              </a:spcAft>
              <a:buClr>
                <a:schemeClr val="dk1"/>
              </a:buClr>
              <a:buSzPts val="2400"/>
              <a:buNone/>
            </a:pPr>
            <a:r>
              <a:rPr lang="en-US">
                <a:solidFill>
                  <a:srgbClr val="000000"/>
                </a:solidFill>
              </a:rPr>
              <a:t>Feedback</a:t>
            </a:r>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0"/>
          <p:cNvSpPr txBox="1"/>
          <p:nvPr>
            <p:ph idx="1" type="subTitle"/>
          </p:nvPr>
        </p:nvSpPr>
        <p:spPr>
          <a:xfrm>
            <a:off x="7286625" y="3069507"/>
            <a:ext cx="4435500" cy="3467100"/>
          </a:xfrm>
          <a:prstGeom prst="rect">
            <a:avLst/>
          </a:prstGeom>
          <a:noFill/>
          <a:ln>
            <a:noFill/>
          </a:ln>
        </p:spPr>
        <p:txBody>
          <a:bodyPr anchorCtr="0" anchor="t" bIns="45700" lIns="91425" spcFirstLastPara="1" rIns="91425" wrap="square" tIns="45700">
            <a:noAutofit/>
          </a:bodyPr>
          <a:lstStyle/>
          <a:p>
            <a:pPr indent="-190500" lvl="0" marL="342900" rtl="0" algn="l">
              <a:lnSpc>
                <a:spcPct val="100000"/>
              </a:lnSpc>
              <a:spcBef>
                <a:spcPts val="0"/>
              </a:spcBef>
              <a:spcAft>
                <a:spcPts val="0"/>
              </a:spcAft>
              <a:buClr>
                <a:schemeClr val="dk1"/>
              </a:buClr>
              <a:buSzPts val="2400"/>
              <a:buNone/>
            </a:pPr>
            <a:r>
              <a:rPr lang="en-US">
                <a:solidFill>
                  <a:srgbClr val="B7B7B7"/>
                </a:solidFill>
              </a:rPr>
              <a:t>Introductions</a:t>
            </a:r>
            <a:endParaRPr>
              <a:solidFill>
                <a:srgbClr val="B7B7B7"/>
              </a:solidFill>
            </a:endParaRPr>
          </a:p>
          <a:p>
            <a:pPr indent="-190500" lvl="0" marL="342900" rtl="0" algn="l">
              <a:lnSpc>
                <a:spcPct val="100000"/>
              </a:lnSpc>
              <a:spcBef>
                <a:spcPts val="0"/>
              </a:spcBef>
              <a:spcAft>
                <a:spcPts val="0"/>
              </a:spcAft>
              <a:buClr>
                <a:schemeClr val="dk1"/>
              </a:buClr>
              <a:buSzPts val="2400"/>
              <a:buNone/>
            </a:pPr>
            <a:r>
              <a:rPr lang="en-US">
                <a:solidFill>
                  <a:srgbClr val="B7B7B7"/>
                </a:solidFill>
              </a:rPr>
              <a:t>Approach</a:t>
            </a:r>
            <a:endParaRPr>
              <a:solidFill>
                <a:srgbClr val="B7B7B7"/>
              </a:solidFill>
            </a:endParaRPr>
          </a:p>
          <a:p>
            <a:pPr indent="-190500" lvl="0" marL="342900" rtl="0" algn="l">
              <a:lnSpc>
                <a:spcPct val="100000"/>
              </a:lnSpc>
              <a:spcBef>
                <a:spcPts val="0"/>
              </a:spcBef>
              <a:spcAft>
                <a:spcPts val="0"/>
              </a:spcAft>
              <a:buClr>
                <a:schemeClr val="dk1"/>
              </a:buClr>
              <a:buSzPts val="2400"/>
              <a:buNone/>
            </a:pPr>
            <a:r>
              <a:rPr lang="en-US"/>
              <a:t>Feedback</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5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64" name="Google Shape;464;p5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Feedback</a:t>
            </a:r>
            <a:endParaRPr/>
          </a:p>
        </p:txBody>
      </p:sp>
      <p:sp>
        <p:nvSpPr>
          <p:cNvPr id="465" name="Google Shape;465;p51"/>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66" name="Google Shape;466;p51"/>
          <p:cNvSpPr txBox="1"/>
          <p:nvPr/>
        </p:nvSpPr>
        <p:spPr>
          <a:xfrm>
            <a:off x="552575" y="1026225"/>
            <a:ext cx="5338500" cy="443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2800">
                <a:solidFill>
                  <a:schemeClr val="dk1"/>
                </a:solidFill>
                <a:latin typeface="Nunito"/>
                <a:ea typeface="Nunito"/>
                <a:cs typeface="Nunito"/>
                <a:sym typeface="Nunito"/>
              </a:rPr>
              <a:t>Please rate this workshop</a:t>
            </a:r>
            <a:endParaRPr sz="2800">
              <a:solidFill>
                <a:schemeClr val="dk1"/>
              </a:solidFill>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graphicFrame>
        <p:nvGraphicFramePr>
          <p:cNvPr id="467" name="Google Shape;467;p51"/>
          <p:cNvGraphicFramePr/>
          <p:nvPr/>
        </p:nvGraphicFramePr>
        <p:xfrm>
          <a:off x="952500" y="1919000"/>
          <a:ext cx="3000000" cy="3000000"/>
        </p:xfrm>
        <a:graphic>
          <a:graphicData uri="http://schemas.openxmlformats.org/drawingml/2006/table">
            <a:tbl>
              <a:tblPr>
                <a:noFill/>
                <a:tableStyleId>{B82DC063-BC40-4A86-91B0-53DA73880C1B}</a:tableStyleId>
              </a:tblPr>
              <a:tblGrid>
                <a:gridCol w="1271125"/>
                <a:gridCol w="7728150"/>
              </a:tblGrid>
              <a:tr h="726375">
                <a:tc>
                  <a:txBody>
                    <a:bodyPr/>
                    <a:lstStyle/>
                    <a:p>
                      <a:pPr indent="0" lvl="0" marL="0" rtl="0" algn="ctr">
                        <a:spcBef>
                          <a:spcPts val="0"/>
                        </a:spcBef>
                        <a:spcAft>
                          <a:spcPts val="0"/>
                        </a:spcAft>
                        <a:buNone/>
                      </a:pPr>
                      <a:r>
                        <a:rPr b="1" lang="en-US">
                          <a:latin typeface="Nunito"/>
                          <a:ea typeface="Nunito"/>
                          <a:cs typeface="Nunito"/>
                          <a:sym typeface="Nunito"/>
                        </a:rPr>
                        <a:t>5</a:t>
                      </a:r>
                      <a:endParaRPr b="1">
                        <a:latin typeface="Nunito"/>
                        <a:ea typeface="Nunito"/>
                        <a:cs typeface="Nunito"/>
                        <a:sym typeface="Nunito"/>
                      </a:endParaRPr>
                    </a:p>
                  </a:txBody>
                  <a:tcPr marT="91425" marB="91425" marR="91425" marL="91425" anchor="ct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726375">
                <a:tc>
                  <a:txBody>
                    <a:bodyPr/>
                    <a:lstStyle/>
                    <a:p>
                      <a:pPr indent="0" lvl="0" marL="0" rtl="0" algn="ctr">
                        <a:spcBef>
                          <a:spcPts val="0"/>
                        </a:spcBef>
                        <a:spcAft>
                          <a:spcPts val="0"/>
                        </a:spcAft>
                        <a:buNone/>
                      </a:pPr>
                      <a:r>
                        <a:rPr b="1" lang="en-US">
                          <a:latin typeface="Nunito"/>
                          <a:ea typeface="Nunito"/>
                          <a:cs typeface="Nunito"/>
                          <a:sym typeface="Nunito"/>
                        </a:rPr>
                        <a:t>4</a:t>
                      </a:r>
                      <a:endParaRPr b="1">
                        <a:latin typeface="Nunito"/>
                        <a:ea typeface="Nunito"/>
                        <a:cs typeface="Nunito"/>
                        <a:sym typeface="Nunito"/>
                      </a:endParaRPr>
                    </a:p>
                  </a:txBody>
                  <a:tcPr marT="91425" marB="91425" marR="91425" marL="91425" anchor="ct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726375">
                <a:tc>
                  <a:txBody>
                    <a:bodyPr/>
                    <a:lstStyle/>
                    <a:p>
                      <a:pPr indent="0" lvl="0" marL="0" rtl="0" algn="ctr">
                        <a:spcBef>
                          <a:spcPts val="0"/>
                        </a:spcBef>
                        <a:spcAft>
                          <a:spcPts val="0"/>
                        </a:spcAft>
                        <a:buNone/>
                      </a:pPr>
                      <a:r>
                        <a:rPr b="1" lang="en-US">
                          <a:latin typeface="Nunito"/>
                          <a:ea typeface="Nunito"/>
                          <a:cs typeface="Nunito"/>
                          <a:sym typeface="Nunito"/>
                        </a:rPr>
                        <a:t>3</a:t>
                      </a:r>
                      <a:endParaRPr b="1">
                        <a:latin typeface="Nunito"/>
                        <a:ea typeface="Nunito"/>
                        <a:cs typeface="Nunito"/>
                        <a:sym typeface="Nunito"/>
                      </a:endParaRPr>
                    </a:p>
                  </a:txBody>
                  <a:tcPr marT="91425" marB="91425" marR="91425" marL="91425" anchor="ct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726375">
                <a:tc>
                  <a:txBody>
                    <a:bodyPr/>
                    <a:lstStyle/>
                    <a:p>
                      <a:pPr indent="0" lvl="0" marL="0" rtl="0" algn="ctr">
                        <a:spcBef>
                          <a:spcPts val="0"/>
                        </a:spcBef>
                        <a:spcAft>
                          <a:spcPts val="0"/>
                        </a:spcAft>
                        <a:buNone/>
                      </a:pPr>
                      <a:r>
                        <a:rPr b="1" lang="en-US">
                          <a:latin typeface="Nunito"/>
                          <a:ea typeface="Nunito"/>
                          <a:cs typeface="Nunito"/>
                          <a:sym typeface="Nunito"/>
                        </a:rPr>
                        <a:t>2</a:t>
                      </a:r>
                      <a:endParaRPr b="1">
                        <a:latin typeface="Nunito"/>
                        <a:ea typeface="Nunito"/>
                        <a:cs typeface="Nunito"/>
                        <a:sym typeface="Nunito"/>
                      </a:endParaRPr>
                    </a:p>
                  </a:txBody>
                  <a:tcPr marT="91425" marB="91425" marR="91425" marL="91425" anchor="ct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726375">
                <a:tc>
                  <a:txBody>
                    <a:bodyPr/>
                    <a:lstStyle/>
                    <a:p>
                      <a:pPr indent="0" lvl="0" marL="0" rtl="0" algn="ctr">
                        <a:spcBef>
                          <a:spcPts val="0"/>
                        </a:spcBef>
                        <a:spcAft>
                          <a:spcPts val="0"/>
                        </a:spcAft>
                        <a:buNone/>
                      </a:pPr>
                      <a:r>
                        <a:rPr b="1" lang="en-US">
                          <a:latin typeface="Nunito"/>
                          <a:ea typeface="Nunito"/>
                          <a:cs typeface="Nunito"/>
                          <a:sym typeface="Nunito"/>
                        </a:rPr>
                        <a:t>1</a:t>
                      </a:r>
                      <a:endParaRPr b="1">
                        <a:latin typeface="Nunito"/>
                        <a:ea typeface="Nunito"/>
                        <a:cs typeface="Nunito"/>
                        <a:sym typeface="Nunito"/>
                      </a:endParaRPr>
                    </a:p>
                  </a:txBody>
                  <a:tcPr marT="91425" marB="91425" marR="91425" marL="91425" anchor="ct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bl>
          </a:graphicData>
        </a:graphic>
      </p:graphicFrame>
      <p:sp>
        <p:nvSpPr>
          <p:cNvPr id="468" name="Google Shape;468;p51"/>
          <p:cNvSpPr/>
          <p:nvPr/>
        </p:nvSpPr>
        <p:spPr>
          <a:xfrm>
            <a:off x="10716250" y="1815650"/>
            <a:ext cx="246600" cy="296100"/>
          </a:xfrm>
          <a:prstGeom prst="star5">
            <a:avLst>
              <a:gd fmla="val 19098" name="adj"/>
              <a:gd fmla="val 105146" name="hf"/>
              <a:gd fmla="val 110557" name="v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1"/>
          <p:cNvSpPr/>
          <p:nvPr/>
        </p:nvSpPr>
        <p:spPr>
          <a:xfrm>
            <a:off x="10868650" y="1968050"/>
            <a:ext cx="246600" cy="296100"/>
          </a:xfrm>
          <a:prstGeom prst="star5">
            <a:avLst>
              <a:gd fmla="val 19098" name="adj"/>
              <a:gd fmla="val 105146" name="hf"/>
              <a:gd fmla="val 110557" name="v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1"/>
          <p:cNvSpPr/>
          <p:nvPr/>
        </p:nvSpPr>
        <p:spPr>
          <a:xfrm>
            <a:off x="11021050" y="2120450"/>
            <a:ext cx="246600" cy="296100"/>
          </a:xfrm>
          <a:prstGeom prst="star5">
            <a:avLst>
              <a:gd fmla="val 19098" name="adj"/>
              <a:gd fmla="val 105146" name="hf"/>
              <a:gd fmla="val 110557" name="v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1"/>
          <p:cNvSpPr/>
          <p:nvPr/>
        </p:nvSpPr>
        <p:spPr>
          <a:xfrm>
            <a:off x="11173450" y="2272850"/>
            <a:ext cx="246600" cy="296100"/>
          </a:xfrm>
          <a:prstGeom prst="star5">
            <a:avLst>
              <a:gd fmla="val 19098" name="adj"/>
              <a:gd fmla="val 105146" name="hf"/>
              <a:gd fmla="val 110557" name="v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1"/>
          <p:cNvSpPr/>
          <p:nvPr/>
        </p:nvSpPr>
        <p:spPr>
          <a:xfrm>
            <a:off x="11325850" y="2425250"/>
            <a:ext cx="246600" cy="296100"/>
          </a:xfrm>
          <a:prstGeom prst="star5">
            <a:avLst>
              <a:gd fmla="val 19098" name="adj"/>
              <a:gd fmla="val 105146" name="hf"/>
              <a:gd fmla="val 110557" name="v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1"/>
          <p:cNvSpPr/>
          <p:nvPr/>
        </p:nvSpPr>
        <p:spPr>
          <a:xfrm>
            <a:off x="11478250" y="2577650"/>
            <a:ext cx="246600" cy="296100"/>
          </a:xfrm>
          <a:prstGeom prst="star5">
            <a:avLst>
              <a:gd fmla="val 19098" name="adj"/>
              <a:gd fmla="val 105146" name="hf"/>
              <a:gd fmla="val 110557" name="v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1"/>
          <p:cNvSpPr/>
          <p:nvPr/>
        </p:nvSpPr>
        <p:spPr>
          <a:xfrm>
            <a:off x="11630650" y="2730050"/>
            <a:ext cx="246600" cy="296100"/>
          </a:xfrm>
          <a:prstGeom prst="star5">
            <a:avLst>
              <a:gd fmla="val 19098" name="adj"/>
              <a:gd fmla="val 105146" name="hf"/>
              <a:gd fmla="val 110557" name="v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1"/>
          <p:cNvSpPr/>
          <p:nvPr/>
        </p:nvSpPr>
        <p:spPr>
          <a:xfrm>
            <a:off x="11783050" y="2882450"/>
            <a:ext cx="246600" cy="296100"/>
          </a:xfrm>
          <a:prstGeom prst="star5">
            <a:avLst>
              <a:gd fmla="val 19098" name="adj"/>
              <a:gd fmla="val 105146" name="hf"/>
              <a:gd fmla="val 110557" name="v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1"/>
          <p:cNvSpPr/>
          <p:nvPr/>
        </p:nvSpPr>
        <p:spPr>
          <a:xfrm>
            <a:off x="10640050" y="2120450"/>
            <a:ext cx="246600" cy="296100"/>
          </a:xfrm>
          <a:prstGeom prst="star5">
            <a:avLst>
              <a:gd fmla="val 19098" name="adj"/>
              <a:gd fmla="val 105146" name="hf"/>
              <a:gd fmla="val 110557" name="v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1"/>
          <p:cNvSpPr/>
          <p:nvPr/>
        </p:nvSpPr>
        <p:spPr>
          <a:xfrm>
            <a:off x="10792450" y="2272850"/>
            <a:ext cx="246600" cy="296100"/>
          </a:xfrm>
          <a:prstGeom prst="star5">
            <a:avLst>
              <a:gd fmla="val 19098" name="adj"/>
              <a:gd fmla="val 105146" name="hf"/>
              <a:gd fmla="val 110557" name="v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1"/>
          <p:cNvSpPr/>
          <p:nvPr/>
        </p:nvSpPr>
        <p:spPr>
          <a:xfrm>
            <a:off x="10944850" y="2425250"/>
            <a:ext cx="246600" cy="296100"/>
          </a:xfrm>
          <a:prstGeom prst="star5">
            <a:avLst>
              <a:gd fmla="val 19098" name="adj"/>
              <a:gd fmla="val 105146" name="hf"/>
              <a:gd fmla="val 110557" name="v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1"/>
          <p:cNvSpPr/>
          <p:nvPr/>
        </p:nvSpPr>
        <p:spPr>
          <a:xfrm>
            <a:off x="11097250" y="2577650"/>
            <a:ext cx="246600" cy="296100"/>
          </a:xfrm>
          <a:prstGeom prst="star5">
            <a:avLst>
              <a:gd fmla="val 19098" name="adj"/>
              <a:gd fmla="val 105146" name="hf"/>
              <a:gd fmla="val 110557" name="v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1"/>
          <p:cNvSpPr/>
          <p:nvPr/>
        </p:nvSpPr>
        <p:spPr>
          <a:xfrm>
            <a:off x="11249650" y="2730050"/>
            <a:ext cx="246600" cy="296100"/>
          </a:xfrm>
          <a:prstGeom prst="star5">
            <a:avLst>
              <a:gd fmla="val 19098" name="adj"/>
              <a:gd fmla="val 105146" name="hf"/>
              <a:gd fmla="val 110557" name="v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1"/>
          <p:cNvSpPr/>
          <p:nvPr/>
        </p:nvSpPr>
        <p:spPr>
          <a:xfrm>
            <a:off x="11402050" y="2882450"/>
            <a:ext cx="246600" cy="296100"/>
          </a:xfrm>
          <a:prstGeom prst="star5">
            <a:avLst>
              <a:gd fmla="val 19098" name="adj"/>
              <a:gd fmla="val 105146" name="hf"/>
              <a:gd fmla="val 110557" name="v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1"/>
          <p:cNvSpPr/>
          <p:nvPr/>
        </p:nvSpPr>
        <p:spPr>
          <a:xfrm>
            <a:off x="11554450" y="3034850"/>
            <a:ext cx="246600" cy="296100"/>
          </a:xfrm>
          <a:prstGeom prst="star5">
            <a:avLst>
              <a:gd fmla="val 19098" name="adj"/>
              <a:gd fmla="val 105146" name="hf"/>
              <a:gd fmla="val 110557" name="v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1"/>
          <p:cNvSpPr/>
          <p:nvPr/>
        </p:nvSpPr>
        <p:spPr>
          <a:xfrm>
            <a:off x="11706850" y="3187250"/>
            <a:ext cx="246600" cy="296100"/>
          </a:xfrm>
          <a:prstGeom prst="star5">
            <a:avLst>
              <a:gd fmla="val 19098" name="adj"/>
              <a:gd fmla="val 105146" name="hf"/>
              <a:gd fmla="val 110557" name="v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1"/>
          <p:cNvSpPr/>
          <p:nvPr/>
        </p:nvSpPr>
        <p:spPr>
          <a:xfrm>
            <a:off x="10563850" y="2425250"/>
            <a:ext cx="246600" cy="296100"/>
          </a:xfrm>
          <a:prstGeom prst="star5">
            <a:avLst>
              <a:gd fmla="val 19098" name="adj"/>
              <a:gd fmla="val 105146" name="hf"/>
              <a:gd fmla="val 110557" name="v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1"/>
          <p:cNvSpPr/>
          <p:nvPr/>
        </p:nvSpPr>
        <p:spPr>
          <a:xfrm>
            <a:off x="10716250" y="2577650"/>
            <a:ext cx="246600" cy="296100"/>
          </a:xfrm>
          <a:prstGeom prst="star5">
            <a:avLst>
              <a:gd fmla="val 19098" name="adj"/>
              <a:gd fmla="val 105146" name="hf"/>
              <a:gd fmla="val 110557" name="v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1"/>
          <p:cNvSpPr/>
          <p:nvPr/>
        </p:nvSpPr>
        <p:spPr>
          <a:xfrm>
            <a:off x="10868650" y="2730050"/>
            <a:ext cx="246600" cy="296100"/>
          </a:xfrm>
          <a:prstGeom prst="star5">
            <a:avLst>
              <a:gd fmla="val 19098" name="adj"/>
              <a:gd fmla="val 105146" name="hf"/>
              <a:gd fmla="val 110557" name="v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1"/>
          <p:cNvSpPr/>
          <p:nvPr/>
        </p:nvSpPr>
        <p:spPr>
          <a:xfrm>
            <a:off x="11021050" y="2882450"/>
            <a:ext cx="246600" cy="296100"/>
          </a:xfrm>
          <a:prstGeom prst="star5">
            <a:avLst>
              <a:gd fmla="val 19098" name="adj"/>
              <a:gd fmla="val 105146" name="hf"/>
              <a:gd fmla="val 110557" name="v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1"/>
          <p:cNvSpPr/>
          <p:nvPr/>
        </p:nvSpPr>
        <p:spPr>
          <a:xfrm>
            <a:off x="11173450" y="3034850"/>
            <a:ext cx="246600" cy="296100"/>
          </a:xfrm>
          <a:prstGeom prst="star5">
            <a:avLst>
              <a:gd fmla="val 19098" name="adj"/>
              <a:gd fmla="val 105146" name="hf"/>
              <a:gd fmla="val 110557" name="v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1"/>
          <p:cNvSpPr/>
          <p:nvPr/>
        </p:nvSpPr>
        <p:spPr>
          <a:xfrm>
            <a:off x="11325850" y="3187250"/>
            <a:ext cx="246600" cy="296100"/>
          </a:xfrm>
          <a:prstGeom prst="star5">
            <a:avLst>
              <a:gd fmla="val 19098" name="adj"/>
              <a:gd fmla="val 105146" name="hf"/>
              <a:gd fmla="val 110557" name="v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1"/>
          <p:cNvSpPr/>
          <p:nvPr/>
        </p:nvSpPr>
        <p:spPr>
          <a:xfrm>
            <a:off x="11478250" y="3339650"/>
            <a:ext cx="246600" cy="296100"/>
          </a:xfrm>
          <a:prstGeom prst="star5">
            <a:avLst>
              <a:gd fmla="val 19098" name="adj"/>
              <a:gd fmla="val 105146" name="hf"/>
              <a:gd fmla="val 110557" name="v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1"/>
          <p:cNvSpPr/>
          <p:nvPr/>
        </p:nvSpPr>
        <p:spPr>
          <a:xfrm>
            <a:off x="11630650" y="3492050"/>
            <a:ext cx="246600" cy="296100"/>
          </a:xfrm>
          <a:prstGeom prst="star5">
            <a:avLst>
              <a:gd fmla="val 19098" name="adj"/>
              <a:gd fmla="val 105146" name="hf"/>
              <a:gd fmla="val 110557" name="vf"/>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2"/>
          <p:cNvSpPr txBox="1"/>
          <p:nvPr>
            <p:ph idx="1" type="subTitle"/>
          </p:nvPr>
        </p:nvSpPr>
        <p:spPr>
          <a:xfrm>
            <a:off x="6856431" y="2580838"/>
            <a:ext cx="4891200" cy="4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Tim Muchai</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36" name="Google Shape;236;p33"/>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Objectives</a:t>
            </a:r>
            <a:endParaRPr/>
          </a:p>
        </p:txBody>
      </p:sp>
      <p:sp>
        <p:nvSpPr>
          <p:cNvPr id="237" name="Google Shape;237;p33"/>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0"/>
              </a:spcBef>
              <a:spcAft>
                <a:spcPts val="0"/>
              </a:spcAft>
              <a:buSzPts val="2800"/>
              <a:buChar char="•"/>
            </a:pPr>
            <a:r>
              <a:rPr lang="en-US"/>
              <a:t>Kick off the operations squad for H2</a:t>
            </a:r>
            <a:endParaRPr/>
          </a:p>
          <a:p>
            <a:pPr indent="-406400" lvl="0" marL="457200" marR="0" rtl="0" algn="l">
              <a:lnSpc>
                <a:spcPct val="90000"/>
              </a:lnSpc>
              <a:spcBef>
                <a:spcPts val="0"/>
              </a:spcBef>
              <a:spcAft>
                <a:spcPts val="0"/>
              </a:spcAft>
              <a:buSzPts val="2800"/>
              <a:buChar char="•"/>
            </a:pPr>
            <a:r>
              <a:rPr lang="en-US"/>
              <a:t>Introductions for all team members</a:t>
            </a:r>
            <a:endParaRPr/>
          </a:p>
          <a:p>
            <a:pPr indent="-406400" lvl="0" marL="457200" marR="0" rtl="0" algn="l">
              <a:lnSpc>
                <a:spcPct val="90000"/>
              </a:lnSpc>
              <a:spcBef>
                <a:spcPts val="0"/>
              </a:spcBef>
              <a:spcAft>
                <a:spcPts val="0"/>
              </a:spcAft>
              <a:buSzPts val="2800"/>
              <a:buChar char="•"/>
            </a:pPr>
            <a:r>
              <a:rPr lang="en-US"/>
              <a:t>Define the roadmap approach</a:t>
            </a:r>
            <a:endParaRPr/>
          </a:p>
          <a:p>
            <a:pPr indent="-406400" lvl="0" marL="457200" marR="0" rtl="0" algn="l">
              <a:lnSpc>
                <a:spcPct val="90000"/>
              </a:lnSpc>
              <a:spcBef>
                <a:spcPts val="0"/>
              </a:spcBef>
              <a:spcAft>
                <a:spcPts val="0"/>
              </a:spcAft>
              <a:buSzPts val="2800"/>
              <a:buChar char="•"/>
            </a:pPr>
            <a:r>
              <a:rPr lang="en-US"/>
              <a:t>Agree key H2 roadmap items</a:t>
            </a:r>
            <a:endParaRPr/>
          </a:p>
          <a:p>
            <a:pPr indent="-406400" lvl="0" marL="457200" marR="0" rtl="0" algn="l">
              <a:lnSpc>
                <a:spcPct val="90000"/>
              </a:lnSpc>
              <a:spcBef>
                <a:spcPts val="0"/>
              </a:spcBef>
              <a:spcAft>
                <a:spcPts val="0"/>
              </a:spcAft>
              <a:buSzPts val="2800"/>
              <a:buChar char="•"/>
            </a:pPr>
            <a:r>
              <a:rPr lang="en-US"/>
              <a:t>High level estimates for the  roadmap</a:t>
            </a:r>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t/>
            </a:r>
            <a:endParaRPr/>
          </a:p>
        </p:txBody>
      </p:sp>
      <p:sp>
        <p:nvSpPr>
          <p:cNvPr id="238" name="Google Shape;238;p33"/>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39" name="Google Shape;239;p33"/>
          <p:cNvSpPr/>
          <p:nvPr/>
        </p:nvSpPr>
        <p:spPr>
          <a:xfrm>
            <a:off x="834700" y="4642175"/>
            <a:ext cx="10623300" cy="907800"/>
          </a:xfrm>
          <a:prstGeom prst="roundRect">
            <a:avLst>
              <a:gd fmla="val 50000" name="adj"/>
            </a:avLst>
          </a:prstGeom>
          <a:solidFill>
            <a:srgbClr val="FF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latin typeface="Nunito"/>
                <a:ea typeface="Nunito"/>
                <a:cs typeface="Nunito"/>
                <a:sym typeface="Nunito"/>
              </a:rPr>
              <a:t>This will require most</a:t>
            </a:r>
            <a:r>
              <a:rPr lang="en-US" sz="2800">
                <a:latin typeface="Nunito"/>
                <a:ea typeface="Nunito"/>
                <a:cs typeface="Nunito"/>
                <a:sym typeface="Nunito"/>
              </a:rPr>
              <a:t> of your week to contribute effectively!</a:t>
            </a:r>
            <a:endParaRPr sz="2800">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p>
            <a:pPr indent="-190500" lvl="0" marL="342900" rtl="0" algn="l">
              <a:lnSpc>
                <a:spcPct val="100000"/>
              </a:lnSpc>
              <a:spcBef>
                <a:spcPts val="0"/>
              </a:spcBef>
              <a:spcAft>
                <a:spcPts val="0"/>
              </a:spcAft>
              <a:buClr>
                <a:schemeClr val="dk1"/>
              </a:buClr>
              <a:buSzPts val="2400"/>
              <a:buNone/>
            </a:pPr>
            <a:r>
              <a:rPr lang="en-US"/>
              <a:t>Introductions</a:t>
            </a:r>
            <a:endParaRPr/>
          </a:p>
          <a:p>
            <a:pPr indent="-190500" lvl="0" marL="342900" rtl="0" algn="l">
              <a:lnSpc>
                <a:spcPct val="100000"/>
              </a:lnSpc>
              <a:spcBef>
                <a:spcPts val="0"/>
              </a:spcBef>
              <a:spcAft>
                <a:spcPts val="0"/>
              </a:spcAft>
              <a:buClr>
                <a:schemeClr val="dk1"/>
              </a:buClr>
              <a:buSzPts val="2400"/>
              <a:buNone/>
            </a:pPr>
            <a:r>
              <a:rPr lang="en-US">
                <a:solidFill>
                  <a:srgbClr val="B7B7B7"/>
                </a:solidFill>
              </a:rPr>
              <a:t>Approach</a:t>
            </a:r>
            <a:endParaRPr>
              <a:solidFill>
                <a:srgbClr val="B7B7B7"/>
              </a:solidFill>
            </a:endParaRPr>
          </a:p>
          <a:p>
            <a:pPr indent="-190500" lvl="0" marL="342900" rtl="0" algn="l">
              <a:lnSpc>
                <a:spcPct val="100000"/>
              </a:lnSpc>
              <a:spcBef>
                <a:spcPts val="0"/>
              </a:spcBef>
              <a:spcAft>
                <a:spcPts val="0"/>
              </a:spcAft>
              <a:buClr>
                <a:schemeClr val="dk1"/>
              </a:buClr>
              <a:buSzPts val="2400"/>
              <a:buNone/>
            </a:pPr>
            <a:r>
              <a:rPr lang="en-US">
                <a:solidFill>
                  <a:srgbClr val="B7B7B7"/>
                </a:solidFill>
              </a:rPr>
              <a:t>Feedback</a:t>
            </a:r>
            <a:endParaRPr>
              <a:solidFill>
                <a:srgbClr val="B7B7B7"/>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Introductions</a:t>
            </a:r>
            <a:endParaRPr/>
          </a:p>
        </p:txBody>
      </p:sp>
      <p:sp>
        <p:nvSpPr>
          <p:cNvPr id="250" name="Google Shape;250;p3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51" name="Google Shape;251;p35"/>
          <p:cNvSpPr txBox="1"/>
          <p:nvPr/>
        </p:nvSpPr>
        <p:spPr>
          <a:xfrm>
            <a:off x="553825" y="1235675"/>
            <a:ext cx="11007300" cy="34752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Nunito"/>
              <a:buChar char="●"/>
            </a:pPr>
            <a:r>
              <a:rPr lang="en-US" sz="2400">
                <a:latin typeface="Nunito"/>
                <a:ea typeface="Nunito"/>
                <a:cs typeface="Nunito"/>
                <a:sym typeface="Nunito"/>
              </a:rPr>
              <a:t>Meet your squad members! </a:t>
            </a:r>
            <a:endParaRPr sz="2400">
              <a:latin typeface="Nunito"/>
              <a:ea typeface="Nunito"/>
              <a:cs typeface="Nunito"/>
              <a:sym typeface="Nunito"/>
            </a:endParaRPr>
          </a:p>
          <a:p>
            <a:pPr indent="-381000" lvl="1" marL="914400" rtl="0" algn="l">
              <a:spcBef>
                <a:spcPts val="0"/>
              </a:spcBef>
              <a:spcAft>
                <a:spcPts val="0"/>
              </a:spcAft>
              <a:buSzPts val="2400"/>
              <a:buFont typeface="Nunito"/>
              <a:buChar char="○"/>
            </a:pPr>
            <a:r>
              <a:rPr lang="en-US" sz="2400">
                <a:latin typeface="Nunito"/>
                <a:ea typeface="Nunito"/>
                <a:cs typeface="Nunito"/>
                <a:sym typeface="Nunito"/>
              </a:rPr>
              <a:t>Introduce yourself: your name, role &amp; share a personal fun fact</a:t>
            </a:r>
            <a:br>
              <a:rPr lang="en-US" sz="2400">
                <a:latin typeface="Nunito"/>
                <a:ea typeface="Nunito"/>
                <a:cs typeface="Nunito"/>
                <a:sym typeface="Nunito"/>
              </a:rPr>
            </a:br>
            <a:endParaRPr sz="2400">
              <a:latin typeface="Nunito"/>
              <a:ea typeface="Nunito"/>
              <a:cs typeface="Nunito"/>
              <a:sym typeface="Nunito"/>
            </a:endParaRPr>
          </a:p>
          <a:p>
            <a:pPr indent="-381000" lvl="0" marL="457200" rtl="0" algn="l">
              <a:spcBef>
                <a:spcPts val="0"/>
              </a:spcBef>
              <a:spcAft>
                <a:spcPts val="0"/>
              </a:spcAft>
              <a:buSzPts val="2400"/>
              <a:buFont typeface="Nunito"/>
              <a:buChar char="●"/>
            </a:pPr>
            <a:r>
              <a:rPr lang="en-US" sz="2400">
                <a:latin typeface="Nunito"/>
                <a:ea typeface="Nunito"/>
                <a:cs typeface="Nunito"/>
                <a:sym typeface="Nunito"/>
              </a:rPr>
              <a:t>Let’s break the ice!</a:t>
            </a:r>
            <a:endParaRPr sz="2400">
              <a:latin typeface="Nunito"/>
              <a:ea typeface="Nunito"/>
              <a:cs typeface="Nunito"/>
              <a:sym typeface="Nunito"/>
            </a:endParaRPr>
          </a:p>
          <a:p>
            <a:pPr indent="0" lvl="0" marL="0" rtl="0" algn="l">
              <a:spcBef>
                <a:spcPts val="0"/>
              </a:spcBef>
              <a:spcAft>
                <a:spcPts val="0"/>
              </a:spcAft>
              <a:buNone/>
            </a:pPr>
            <a:r>
              <a:t/>
            </a:r>
            <a:endParaRPr sz="2400">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6"/>
          <p:cNvSpPr/>
          <p:nvPr/>
        </p:nvSpPr>
        <p:spPr>
          <a:xfrm>
            <a:off x="403325" y="1387375"/>
            <a:ext cx="9418500" cy="825900"/>
          </a:xfrm>
          <a:prstGeom prst="roundRect">
            <a:avLst>
              <a:gd fmla="val 50000" name="adj"/>
            </a:avLst>
          </a:prstGeom>
          <a:solidFill>
            <a:srgbClr val="65D9F8"/>
          </a:solidFill>
          <a:ln>
            <a:noFill/>
          </a:ln>
        </p:spPr>
        <p:txBody>
          <a:bodyPr anchorCtr="0" anchor="ctr" bIns="91425" lIns="91425" spcFirstLastPara="1" rIns="91425" wrap="square" tIns="91425">
            <a:noAutofit/>
          </a:bodyPr>
          <a:lstStyle/>
          <a:p>
            <a:pPr indent="0" lvl="0" marL="0" rtl="0" algn="l">
              <a:lnSpc>
                <a:spcPct val="150000"/>
              </a:lnSpc>
              <a:spcBef>
                <a:spcPts val="1000"/>
              </a:spcBef>
              <a:spcAft>
                <a:spcPts val="0"/>
              </a:spcAft>
              <a:buNone/>
            </a:pPr>
            <a:r>
              <a:rPr b="1" lang="en-US" sz="2300">
                <a:solidFill>
                  <a:schemeClr val="dk1"/>
                </a:solidFill>
                <a:latin typeface="Nunito"/>
                <a:ea typeface="Nunito"/>
                <a:cs typeface="Nunito"/>
                <a:sym typeface="Nunito"/>
              </a:rPr>
              <a:t>1. Read the pre-read and complete tasks ahead of each session</a:t>
            </a:r>
            <a:endParaRPr/>
          </a:p>
        </p:txBody>
      </p:sp>
      <p:sp>
        <p:nvSpPr>
          <p:cNvPr id="257" name="Google Shape;257;p3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Expectations</a:t>
            </a:r>
            <a:endParaRPr/>
          </a:p>
        </p:txBody>
      </p:sp>
      <p:sp>
        <p:nvSpPr>
          <p:cNvPr id="258" name="Google Shape;258;p36"/>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59" name="Google Shape;259;p36"/>
          <p:cNvSpPr/>
          <p:nvPr/>
        </p:nvSpPr>
        <p:spPr>
          <a:xfrm>
            <a:off x="403325" y="2578550"/>
            <a:ext cx="9418500" cy="825900"/>
          </a:xfrm>
          <a:prstGeom prst="roundRect">
            <a:avLst>
              <a:gd fmla="val 50000" name="adj"/>
            </a:avLst>
          </a:prstGeom>
          <a:solidFill>
            <a:srgbClr val="65D9F8"/>
          </a:solidFill>
          <a:ln>
            <a:noFill/>
          </a:ln>
        </p:spPr>
        <p:txBody>
          <a:bodyPr anchorCtr="0" anchor="ctr" bIns="91425" lIns="91425" spcFirstLastPara="1" rIns="91425" wrap="square" tIns="91425">
            <a:noAutofit/>
          </a:bodyPr>
          <a:lstStyle/>
          <a:p>
            <a:pPr indent="0" lvl="0" marL="0" marR="0" rtl="0" algn="l">
              <a:lnSpc>
                <a:spcPct val="150000"/>
              </a:lnSpc>
              <a:spcBef>
                <a:spcPts val="1000"/>
              </a:spcBef>
              <a:spcAft>
                <a:spcPts val="0"/>
              </a:spcAft>
              <a:buNone/>
            </a:pPr>
            <a:r>
              <a:rPr b="1" lang="en-US" sz="2300">
                <a:solidFill>
                  <a:schemeClr val="dk1"/>
                </a:solidFill>
                <a:latin typeface="Nunito"/>
                <a:ea typeface="Nunito"/>
                <a:cs typeface="Nunito"/>
                <a:sym typeface="Nunito"/>
              </a:rPr>
              <a:t>2. </a:t>
            </a:r>
            <a:r>
              <a:rPr b="1" lang="en-US" sz="2300">
                <a:solidFill>
                  <a:schemeClr val="dk1"/>
                </a:solidFill>
                <a:latin typeface="Nunito"/>
                <a:ea typeface="Nunito"/>
                <a:cs typeface="Nunito"/>
                <a:sym typeface="Nunito"/>
              </a:rPr>
              <a:t>No phones / other calls / side work</a:t>
            </a:r>
            <a:endParaRPr b="1" sz="2300">
              <a:solidFill>
                <a:schemeClr val="dk1"/>
              </a:solidFill>
              <a:latin typeface="Nunito"/>
              <a:ea typeface="Nunito"/>
              <a:cs typeface="Nunito"/>
              <a:sym typeface="Nunito"/>
            </a:endParaRPr>
          </a:p>
        </p:txBody>
      </p:sp>
      <p:sp>
        <p:nvSpPr>
          <p:cNvPr id="260" name="Google Shape;260;p36"/>
          <p:cNvSpPr/>
          <p:nvPr/>
        </p:nvSpPr>
        <p:spPr>
          <a:xfrm>
            <a:off x="403325" y="3769725"/>
            <a:ext cx="9418500" cy="825900"/>
          </a:xfrm>
          <a:prstGeom prst="roundRect">
            <a:avLst>
              <a:gd fmla="val 50000" name="adj"/>
            </a:avLst>
          </a:prstGeom>
          <a:solidFill>
            <a:srgbClr val="65D9F8"/>
          </a:solidFill>
          <a:ln>
            <a:noFill/>
          </a:ln>
        </p:spPr>
        <p:txBody>
          <a:bodyPr anchorCtr="0" anchor="ctr" bIns="91425" lIns="91425" spcFirstLastPara="1" rIns="91425" wrap="square" tIns="91425">
            <a:noAutofit/>
          </a:bodyPr>
          <a:lstStyle/>
          <a:p>
            <a:pPr indent="0" lvl="0" marL="0" marR="0" rtl="0" algn="l">
              <a:lnSpc>
                <a:spcPct val="150000"/>
              </a:lnSpc>
              <a:spcBef>
                <a:spcPts val="1000"/>
              </a:spcBef>
              <a:spcAft>
                <a:spcPts val="0"/>
              </a:spcAft>
              <a:buNone/>
            </a:pPr>
            <a:r>
              <a:rPr b="1" lang="en-US" sz="2300">
                <a:solidFill>
                  <a:schemeClr val="dk1"/>
                </a:solidFill>
                <a:latin typeface="Nunito"/>
                <a:ea typeface="Nunito"/>
                <a:cs typeface="Nunito"/>
                <a:sym typeface="Nunito"/>
              </a:rPr>
              <a:t>3</a:t>
            </a:r>
            <a:r>
              <a:rPr b="1" lang="en-US" sz="2300">
                <a:solidFill>
                  <a:schemeClr val="dk1"/>
                </a:solidFill>
                <a:latin typeface="Nunito"/>
                <a:ea typeface="Nunito"/>
                <a:cs typeface="Nunito"/>
                <a:sym typeface="Nunito"/>
              </a:rPr>
              <a:t>. Collaborate; ask questions; be open and honest</a:t>
            </a:r>
            <a:endParaRPr b="1" sz="2300">
              <a:solidFill>
                <a:schemeClr val="dk1"/>
              </a:solidFill>
              <a:latin typeface="Nunito"/>
              <a:ea typeface="Nunito"/>
              <a:cs typeface="Nunito"/>
              <a:sym typeface="Nunito"/>
            </a:endParaRPr>
          </a:p>
        </p:txBody>
      </p:sp>
      <p:sp>
        <p:nvSpPr>
          <p:cNvPr id="261" name="Google Shape;261;p36"/>
          <p:cNvSpPr/>
          <p:nvPr/>
        </p:nvSpPr>
        <p:spPr>
          <a:xfrm>
            <a:off x="403325" y="4960900"/>
            <a:ext cx="9418500" cy="825900"/>
          </a:xfrm>
          <a:prstGeom prst="roundRect">
            <a:avLst>
              <a:gd fmla="val 50000" name="adj"/>
            </a:avLst>
          </a:prstGeom>
          <a:solidFill>
            <a:srgbClr val="65D9F8"/>
          </a:solidFill>
          <a:ln>
            <a:noFill/>
          </a:ln>
        </p:spPr>
        <p:txBody>
          <a:bodyPr anchorCtr="0" anchor="ctr" bIns="91425" lIns="91425" spcFirstLastPara="1" rIns="91425" wrap="square" tIns="91425">
            <a:noAutofit/>
          </a:bodyPr>
          <a:lstStyle/>
          <a:p>
            <a:pPr indent="0" lvl="0" marL="0" marR="0" rtl="0" algn="l">
              <a:lnSpc>
                <a:spcPct val="150000"/>
              </a:lnSpc>
              <a:spcBef>
                <a:spcPts val="1000"/>
              </a:spcBef>
              <a:spcAft>
                <a:spcPts val="0"/>
              </a:spcAft>
              <a:buNone/>
            </a:pPr>
            <a:r>
              <a:rPr b="1" lang="en-US" sz="2300">
                <a:solidFill>
                  <a:schemeClr val="dk1"/>
                </a:solidFill>
                <a:latin typeface="Nunito"/>
                <a:ea typeface="Nunito"/>
                <a:cs typeface="Nunito"/>
                <a:sym typeface="Nunito"/>
              </a:rPr>
              <a:t>4</a:t>
            </a:r>
            <a:r>
              <a:rPr b="1" lang="en-US" sz="2300">
                <a:solidFill>
                  <a:schemeClr val="dk1"/>
                </a:solidFill>
                <a:latin typeface="Nunito"/>
                <a:ea typeface="Nunito"/>
                <a:cs typeface="Nunito"/>
                <a:sym typeface="Nunito"/>
              </a:rPr>
              <a:t>. Enthusiasm</a:t>
            </a:r>
            <a:endParaRPr b="1" sz="2300">
              <a:solidFill>
                <a:schemeClr val="dk1"/>
              </a:solidFill>
              <a:latin typeface="Nunito"/>
              <a:ea typeface="Nunito"/>
              <a:cs typeface="Nunito"/>
              <a:sym typeface="Nunito"/>
            </a:endParaRPr>
          </a:p>
        </p:txBody>
      </p:sp>
      <p:sp>
        <p:nvSpPr>
          <p:cNvPr id="262" name="Google Shape;262;p36"/>
          <p:cNvSpPr/>
          <p:nvPr/>
        </p:nvSpPr>
        <p:spPr>
          <a:xfrm>
            <a:off x="10384225" y="4202825"/>
            <a:ext cx="1731600" cy="2059200"/>
          </a:xfrm>
          <a:prstGeom prst="wedgeRoundRectCallout">
            <a:avLst>
              <a:gd fmla="val -68816" name="adj1"/>
              <a:gd fmla="val -71309"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latin typeface="Nunito"/>
                <a:ea typeface="Nunito"/>
                <a:cs typeface="Nunito"/>
                <a:sym typeface="Nunito"/>
              </a:rPr>
              <a:t>What should we add to this list?</a:t>
            </a:r>
            <a:endParaRPr sz="1900">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6"/>
                                        </p:tgtEl>
                                        <p:attrNameLst>
                                          <p:attrName>style.visibility</p:attrName>
                                        </p:attrNameLst>
                                      </p:cBhvr>
                                      <p:to>
                                        <p:strVal val="visible"/>
                                      </p:to>
                                    </p:set>
                                    <p:anim calcmode="lin" valueType="num">
                                      <p:cBhvr additive="base">
                                        <p:cTn dur="1000"/>
                                        <p:tgtEl>
                                          <p:spTgt spid="25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9"/>
                                        </p:tgtEl>
                                        <p:attrNameLst>
                                          <p:attrName>style.visibility</p:attrName>
                                        </p:attrNameLst>
                                      </p:cBhvr>
                                      <p:to>
                                        <p:strVal val="visible"/>
                                      </p:to>
                                    </p:set>
                                    <p:anim calcmode="lin" valueType="num">
                                      <p:cBhvr additive="base">
                                        <p:cTn dur="1000"/>
                                        <p:tgtEl>
                                          <p:spTgt spid="25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0"/>
                                        </p:tgtEl>
                                        <p:attrNameLst>
                                          <p:attrName>style.visibility</p:attrName>
                                        </p:attrNameLst>
                                      </p:cBhvr>
                                      <p:to>
                                        <p:strVal val="visible"/>
                                      </p:to>
                                    </p:set>
                                    <p:anim calcmode="lin" valueType="num">
                                      <p:cBhvr additive="base">
                                        <p:cTn dur="1000"/>
                                        <p:tgtEl>
                                          <p:spTgt spid="26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1"/>
                                        </p:tgtEl>
                                        <p:attrNameLst>
                                          <p:attrName>style.visibility</p:attrName>
                                        </p:attrNameLst>
                                      </p:cBhvr>
                                      <p:to>
                                        <p:strVal val="visible"/>
                                      </p:to>
                                    </p:set>
                                    <p:anim calcmode="lin" valueType="num">
                                      <p:cBhvr additive="base">
                                        <p:cTn dur="1000"/>
                                        <p:tgtEl>
                                          <p:spTgt spid="26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Definition of </a:t>
            </a:r>
            <a:r>
              <a:rPr b="1" lang="en-US">
                <a:latin typeface="Nunito"/>
                <a:ea typeface="Nunito"/>
                <a:cs typeface="Nunito"/>
                <a:sym typeface="Nunito"/>
              </a:rPr>
              <a:t>Awesome</a:t>
            </a:r>
            <a:endParaRPr b="1">
              <a:latin typeface="Nunito"/>
              <a:ea typeface="Nunito"/>
              <a:cs typeface="Nunito"/>
              <a:sym typeface="Nunito"/>
            </a:endParaRPr>
          </a:p>
        </p:txBody>
      </p:sp>
      <p:sp>
        <p:nvSpPr>
          <p:cNvPr id="268" name="Google Shape;268;p37"/>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69" name="Google Shape;269;p37"/>
          <p:cNvSpPr txBox="1"/>
          <p:nvPr/>
        </p:nvSpPr>
        <p:spPr>
          <a:xfrm>
            <a:off x="386275" y="1265175"/>
            <a:ext cx="11173800" cy="30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latin typeface="Nunito"/>
                <a:ea typeface="Nunito"/>
                <a:cs typeface="Nunito"/>
                <a:sym typeface="Nunito"/>
              </a:rPr>
              <a:t>In the pre-reading links about Squads you will have heard about the ‘Definition of Awesome’. </a:t>
            </a:r>
            <a:endParaRPr sz="1900">
              <a:latin typeface="Nunito"/>
              <a:ea typeface="Nunito"/>
              <a:cs typeface="Nunito"/>
              <a:sym typeface="Nunito"/>
            </a:endParaRPr>
          </a:p>
          <a:p>
            <a:pPr indent="0" lvl="0" marL="0" rtl="0" algn="l">
              <a:spcBef>
                <a:spcPts val="0"/>
              </a:spcBef>
              <a:spcAft>
                <a:spcPts val="0"/>
              </a:spcAft>
              <a:buNone/>
            </a:pPr>
            <a:r>
              <a:t/>
            </a:r>
            <a:endParaRPr sz="1900">
              <a:latin typeface="Nunito"/>
              <a:ea typeface="Nunito"/>
              <a:cs typeface="Nunito"/>
              <a:sym typeface="Nunito"/>
            </a:endParaRPr>
          </a:p>
          <a:p>
            <a:pPr indent="0" lvl="0" marL="0" rtl="0" algn="l">
              <a:spcBef>
                <a:spcPts val="0"/>
              </a:spcBef>
              <a:spcAft>
                <a:spcPts val="0"/>
              </a:spcAft>
              <a:buNone/>
            </a:pPr>
            <a:r>
              <a:rPr lang="en-US" sz="1900">
                <a:latin typeface="Nunito"/>
                <a:ea typeface="Nunito"/>
                <a:cs typeface="Nunito"/>
                <a:sym typeface="Nunito"/>
              </a:rPr>
              <a:t>It’s one of the key benefits about squads - every squad can have their own based on their own ways of working and their business priorities. </a:t>
            </a:r>
            <a:endParaRPr sz="1900">
              <a:latin typeface="Nunito"/>
              <a:ea typeface="Nunito"/>
              <a:cs typeface="Nunito"/>
              <a:sym typeface="Nunito"/>
            </a:endParaRPr>
          </a:p>
          <a:p>
            <a:pPr indent="0" lvl="0" marL="0" rtl="0" algn="l">
              <a:spcBef>
                <a:spcPts val="0"/>
              </a:spcBef>
              <a:spcAft>
                <a:spcPts val="0"/>
              </a:spcAft>
              <a:buNone/>
            </a:pPr>
            <a:r>
              <a:t/>
            </a:r>
            <a:endParaRPr sz="1900">
              <a:latin typeface="Nunito"/>
              <a:ea typeface="Nunito"/>
              <a:cs typeface="Nunito"/>
              <a:sym typeface="Nunito"/>
            </a:endParaRPr>
          </a:p>
          <a:p>
            <a:pPr indent="0" lvl="0" marL="0" rtl="0" algn="l">
              <a:spcBef>
                <a:spcPts val="0"/>
              </a:spcBef>
              <a:spcAft>
                <a:spcPts val="0"/>
              </a:spcAft>
              <a:buNone/>
            </a:pPr>
            <a:r>
              <a:rPr lang="en-US" sz="1900">
                <a:latin typeface="Nunito"/>
                <a:ea typeface="Nunito"/>
                <a:cs typeface="Nunito"/>
                <a:sym typeface="Nunito"/>
              </a:rPr>
              <a:t>Before this session we asked you to write down you own definition of awesome…. here are some of the things you said.</a:t>
            </a:r>
            <a:endParaRPr sz="1900">
              <a:latin typeface="Nunito"/>
              <a:ea typeface="Nunito"/>
              <a:cs typeface="Nunito"/>
              <a:sym typeface="Nunito"/>
            </a:endParaRPr>
          </a:p>
          <a:p>
            <a:pPr indent="0" lvl="0" marL="0" rtl="0" algn="l">
              <a:spcBef>
                <a:spcPts val="0"/>
              </a:spcBef>
              <a:spcAft>
                <a:spcPts val="0"/>
              </a:spcAft>
              <a:buNone/>
            </a:pPr>
            <a:r>
              <a:t/>
            </a:r>
            <a:endParaRPr sz="1900">
              <a:latin typeface="Nunito"/>
              <a:ea typeface="Nunito"/>
              <a:cs typeface="Nunito"/>
              <a:sym typeface="Nunito"/>
            </a:endParaRPr>
          </a:p>
          <a:p>
            <a:pPr indent="0" lvl="0" marL="0" rtl="0" algn="l">
              <a:spcBef>
                <a:spcPts val="0"/>
              </a:spcBef>
              <a:spcAft>
                <a:spcPts val="0"/>
              </a:spcAft>
              <a:buNone/>
            </a:pPr>
            <a:r>
              <a:t/>
            </a:r>
            <a:endParaRPr sz="1900">
              <a:latin typeface="Nunito"/>
              <a:ea typeface="Nunito"/>
              <a:cs typeface="Nunito"/>
              <a:sym typeface="Nunito"/>
            </a:endParaRPr>
          </a:p>
          <a:p>
            <a:pPr indent="0" lvl="0" marL="0" rtl="0" algn="l">
              <a:spcBef>
                <a:spcPts val="0"/>
              </a:spcBef>
              <a:spcAft>
                <a:spcPts val="0"/>
              </a:spcAft>
              <a:buNone/>
            </a:pPr>
            <a:r>
              <a:t/>
            </a:r>
            <a:endParaRPr sz="1900">
              <a:latin typeface="Nunito"/>
              <a:ea typeface="Nunito"/>
              <a:cs typeface="Nunito"/>
              <a:sym typeface="Nunito"/>
            </a:endParaRPr>
          </a:p>
          <a:p>
            <a:pPr indent="0" lvl="0" marL="0" rtl="0" algn="l">
              <a:spcBef>
                <a:spcPts val="0"/>
              </a:spcBef>
              <a:spcAft>
                <a:spcPts val="0"/>
              </a:spcAft>
              <a:buNone/>
            </a:pPr>
            <a:r>
              <a:t/>
            </a:r>
            <a:endParaRPr sz="1900">
              <a:latin typeface="Nunito"/>
              <a:ea typeface="Nunito"/>
              <a:cs typeface="Nunito"/>
              <a:sym typeface="Nunito"/>
            </a:endParaRPr>
          </a:p>
          <a:p>
            <a:pPr indent="0" lvl="0" marL="0" rtl="0" algn="l">
              <a:spcBef>
                <a:spcPts val="0"/>
              </a:spcBef>
              <a:spcAft>
                <a:spcPts val="0"/>
              </a:spcAft>
              <a:buNone/>
            </a:pPr>
            <a:r>
              <a:t/>
            </a:r>
            <a:endParaRPr sz="1900">
              <a:latin typeface="Nunito"/>
              <a:ea typeface="Nunito"/>
              <a:cs typeface="Nunito"/>
              <a:sym typeface="Nunito"/>
            </a:endParaRPr>
          </a:p>
          <a:p>
            <a:pPr indent="0" lvl="0" marL="0" rtl="0" algn="l">
              <a:spcBef>
                <a:spcPts val="0"/>
              </a:spcBef>
              <a:spcAft>
                <a:spcPts val="0"/>
              </a:spcAft>
              <a:buNone/>
            </a:pPr>
            <a:r>
              <a:t/>
            </a:r>
            <a:endParaRPr sz="1900">
              <a:latin typeface="Nunito"/>
              <a:ea typeface="Nunito"/>
              <a:cs typeface="Nunito"/>
              <a:sym typeface="Nunito"/>
            </a:endParaRPr>
          </a:p>
          <a:p>
            <a:pPr indent="0" lvl="0" marL="0" rtl="0" algn="l">
              <a:spcBef>
                <a:spcPts val="0"/>
              </a:spcBef>
              <a:spcAft>
                <a:spcPts val="0"/>
              </a:spcAft>
              <a:buNone/>
            </a:pPr>
            <a:r>
              <a:t/>
            </a:r>
            <a:endParaRPr sz="1900">
              <a:latin typeface="Nunito"/>
              <a:ea typeface="Nunito"/>
              <a:cs typeface="Nunito"/>
              <a:sym typeface="Nunito"/>
            </a:endParaRPr>
          </a:p>
          <a:p>
            <a:pPr indent="0" lvl="0" marL="0" rtl="0" algn="l">
              <a:spcBef>
                <a:spcPts val="0"/>
              </a:spcBef>
              <a:spcAft>
                <a:spcPts val="0"/>
              </a:spcAft>
              <a:buNone/>
            </a:pPr>
            <a:r>
              <a:rPr lang="en-US" sz="1900">
                <a:latin typeface="Nunito"/>
                <a:ea typeface="Nunito"/>
                <a:cs typeface="Nunito"/>
                <a:sym typeface="Nunito"/>
              </a:rPr>
              <a:t>At the end of the week we will revisit the suggestions in light of what we have learnt about the H2 strategy and come up with one definition for squad as a group.</a:t>
            </a:r>
            <a:endParaRPr sz="1900">
              <a:latin typeface="Nunito"/>
              <a:ea typeface="Nunito"/>
              <a:cs typeface="Nunito"/>
              <a:sym typeface="Nunito"/>
            </a:endParaRPr>
          </a:p>
        </p:txBody>
      </p:sp>
      <p:sp>
        <p:nvSpPr>
          <p:cNvPr id="270" name="Google Shape;270;p37"/>
          <p:cNvSpPr/>
          <p:nvPr/>
        </p:nvSpPr>
        <p:spPr>
          <a:xfrm>
            <a:off x="693675" y="3716725"/>
            <a:ext cx="1891800" cy="7839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Example 1</a:t>
            </a:r>
            <a:endParaRPr/>
          </a:p>
        </p:txBody>
      </p:sp>
      <p:sp>
        <p:nvSpPr>
          <p:cNvPr id="271" name="Google Shape;271;p37"/>
          <p:cNvSpPr/>
          <p:nvPr/>
        </p:nvSpPr>
        <p:spPr>
          <a:xfrm>
            <a:off x="3376450" y="3538050"/>
            <a:ext cx="1891800" cy="7839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Example 2</a:t>
            </a:r>
            <a:endParaRPr/>
          </a:p>
        </p:txBody>
      </p:sp>
      <p:sp>
        <p:nvSpPr>
          <p:cNvPr id="272" name="Google Shape;272;p37"/>
          <p:cNvSpPr/>
          <p:nvPr/>
        </p:nvSpPr>
        <p:spPr>
          <a:xfrm>
            <a:off x="6059225" y="3716725"/>
            <a:ext cx="1891800" cy="783900"/>
          </a:xfrm>
          <a:prstGeom prst="wedgeRectCallout">
            <a:avLst>
              <a:gd fmla="val 72017" name="adj1"/>
              <a:gd fmla="val 6916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Example 3</a:t>
            </a:r>
            <a:endParaRPr/>
          </a:p>
        </p:txBody>
      </p:sp>
      <p:sp>
        <p:nvSpPr>
          <p:cNvPr id="273" name="Google Shape;273;p37"/>
          <p:cNvSpPr/>
          <p:nvPr/>
        </p:nvSpPr>
        <p:spPr>
          <a:xfrm>
            <a:off x="8943000" y="3620800"/>
            <a:ext cx="1891800" cy="783900"/>
          </a:xfrm>
          <a:prstGeom prst="wedgeRectCallout">
            <a:avLst>
              <a:gd fmla="val -17917" name="adj1"/>
              <a:gd fmla="val 10704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Example 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Examples of Definition of Awesome - KOKO </a:t>
            </a:r>
            <a:endParaRPr/>
          </a:p>
        </p:txBody>
      </p:sp>
      <p:sp>
        <p:nvSpPr>
          <p:cNvPr id="280" name="Google Shape;280;p38"/>
          <p:cNvSpPr txBox="1"/>
          <p:nvPr>
            <p:ph idx="12" type="sldNum"/>
          </p:nvPr>
        </p:nvSpPr>
        <p:spPr>
          <a:xfrm>
            <a:off x="11733276" y="6414377"/>
            <a:ext cx="458700" cy="443700"/>
          </a:xfrm>
          <a:prstGeom prst="rect">
            <a:avLst/>
          </a:prstGeom>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81" name="Google Shape;281;p38"/>
          <p:cNvSpPr/>
          <p:nvPr/>
        </p:nvSpPr>
        <p:spPr>
          <a:xfrm>
            <a:off x="977450" y="1351900"/>
            <a:ext cx="3168900" cy="1667100"/>
          </a:xfrm>
          <a:prstGeom prst="wedgeRoundRectCallout">
            <a:avLst>
              <a:gd fmla="val 78762" name="adj1"/>
              <a:gd fmla="val 75451"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Provide tools to sell cookers (</a:t>
            </a:r>
            <a:r>
              <a:rPr b="1" lang="en-US">
                <a:solidFill>
                  <a:schemeClr val="dk1"/>
                </a:solidFill>
                <a:latin typeface="Nunito"/>
                <a:ea typeface="Nunito"/>
                <a:cs typeface="Nunito"/>
                <a:sym typeface="Nunito"/>
              </a:rPr>
              <a:t>106,700) </a:t>
            </a:r>
            <a:r>
              <a:rPr lang="en-US">
                <a:latin typeface="Nunito"/>
                <a:ea typeface="Nunito"/>
                <a:cs typeface="Nunito"/>
                <a:sym typeface="Nunito"/>
              </a:rPr>
              <a:t>and keep customers happy (</a:t>
            </a:r>
            <a:r>
              <a:rPr lang="en-US" sz="1300">
                <a:solidFill>
                  <a:schemeClr val="dk1"/>
                </a:solidFill>
                <a:latin typeface="Nunito SemiBold"/>
                <a:ea typeface="Nunito SemiBold"/>
                <a:cs typeface="Nunito SemiBold"/>
                <a:sym typeface="Nunito SemiBold"/>
              </a:rPr>
              <a:t>8.0 ALPC &amp; 80% Monthly Active Users)</a:t>
            </a:r>
            <a:endParaRPr>
              <a:latin typeface="Nunito"/>
              <a:ea typeface="Nunito"/>
              <a:cs typeface="Nunito"/>
              <a:sym typeface="Nunito"/>
            </a:endParaRPr>
          </a:p>
        </p:txBody>
      </p:sp>
      <p:sp>
        <p:nvSpPr>
          <p:cNvPr id="282" name="Google Shape;282;p38"/>
          <p:cNvSpPr/>
          <p:nvPr/>
        </p:nvSpPr>
        <p:spPr>
          <a:xfrm>
            <a:off x="325800" y="3798200"/>
            <a:ext cx="3168900" cy="1372800"/>
          </a:xfrm>
          <a:prstGeom prst="wedgeRoundRectCallout">
            <a:avLst>
              <a:gd fmla="val 96309" name="adj1"/>
              <a:gd fmla="val -10203"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Deliver software every two weeks incorporating continuous feedback for feature and product improvements and ensuring critical bugs are fixed.</a:t>
            </a:r>
            <a:endParaRPr>
              <a:latin typeface="Nunito"/>
              <a:ea typeface="Nunito"/>
              <a:cs typeface="Nunito"/>
              <a:sym typeface="Nunito"/>
            </a:endParaRPr>
          </a:p>
        </p:txBody>
      </p:sp>
      <p:sp>
        <p:nvSpPr>
          <p:cNvPr id="283" name="Google Shape;283;p38"/>
          <p:cNvSpPr/>
          <p:nvPr/>
        </p:nvSpPr>
        <p:spPr>
          <a:xfrm>
            <a:off x="4811400" y="1351900"/>
            <a:ext cx="2940000" cy="1285800"/>
          </a:xfrm>
          <a:prstGeom prst="wedgeRoundRectCallout">
            <a:avLst>
              <a:gd fmla="val -12947" name="adj1"/>
              <a:gd fmla="val 83763"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99.99% uptime </a:t>
            </a:r>
            <a:r>
              <a:rPr lang="en-US">
                <a:latin typeface="Nunito"/>
                <a:ea typeface="Nunito"/>
                <a:cs typeface="Nunito"/>
                <a:sym typeface="Nunito"/>
              </a:rPr>
              <a:t>across</a:t>
            </a:r>
            <a:r>
              <a:rPr lang="en-US">
                <a:latin typeface="Nunito"/>
                <a:ea typeface="Nunito"/>
                <a:cs typeface="Nunito"/>
                <a:sym typeface="Nunito"/>
              </a:rPr>
              <a:t> our </a:t>
            </a:r>
            <a:r>
              <a:rPr lang="en-US">
                <a:latin typeface="Nunito"/>
                <a:ea typeface="Nunito"/>
                <a:cs typeface="Nunito"/>
                <a:sym typeface="Nunito"/>
              </a:rPr>
              <a:t>technology stack</a:t>
            </a:r>
            <a:endParaRPr>
              <a:latin typeface="Nunito"/>
              <a:ea typeface="Nunito"/>
              <a:cs typeface="Nunito"/>
              <a:sym typeface="Nunito"/>
            </a:endParaRPr>
          </a:p>
        </p:txBody>
      </p:sp>
      <p:sp>
        <p:nvSpPr>
          <p:cNvPr id="284" name="Google Shape;284;p38"/>
          <p:cNvSpPr/>
          <p:nvPr/>
        </p:nvSpPr>
        <p:spPr>
          <a:xfrm>
            <a:off x="9995500" y="3524900"/>
            <a:ext cx="2060100" cy="652800"/>
          </a:xfrm>
          <a:prstGeom prst="wedgeRoundRectCallout">
            <a:avLst>
              <a:gd fmla="val -82013" name="adj1"/>
              <a:gd fmla="val 82629"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End users adopt our products </a:t>
            </a:r>
            <a:endParaRPr>
              <a:latin typeface="Nunito"/>
              <a:ea typeface="Nunito"/>
              <a:cs typeface="Nunito"/>
              <a:sym typeface="Nunito"/>
            </a:endParaRPr>
          </a:p>
        </p:txBody>
      </p:sp>
      <p:sp>
        <p:nvSpPr>
          <p:cNvPr id="285" name="Google Shape;285;p38"/>
          <p:cNvSpPr/>
          <p:nvPr/>
        </p:nvSpPr>
        <p:spPr>
          <a:xfrm>
            <a:off x="9115600" y="2014547"/>
            <a:ext cx="2940000" cy="1181700"/>
          </a:xfrm>
          <a:prstGeom prst="wedgeRoundRectCallout">
            <a:avLst>
              <a:gd fmla="val -89855" name="adj1"/>
              <a:gd fmla="val 92485"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Our customers will not lack fuel / cookers when they need them</a:t>
            </a:r>
            <a:endParaRPr>
              <a:latin typeface="Nunito"/>
              <a:ea typeface="Nunito"/>
              <a:cs typeface="Nunito"/>
              <a:sym typeface="Nunito"/>
            </a:endParaRPr>
          </a:p>
        </p:txBody>
      </p:sp>
      <p:sp>
        <p:nvSpPr>
          <p:cNvPr id="286" name="Google Shape;286;p38"/>
          <p:cNvSpPr/>
          <p:nvPr/>
        </p:nvSpPr>
        <p:spPr>
          <a:xfrm>
            <a:off x="4146350" y="4790125"/>
            <a:ext cx="3168900" cy="1372800"/>
          </a:xfrm>
          <a:prstGeom prst="wedgeRoundRectCallout">
            <a:avLst>
              <a:gd fmla="val 15297" name="adj1"/>
              <a:gd fmla="val -89432"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Give our customers including agents the best possible experience from acquisition to first burn through to referrals and warranty.</a:t>
            </a:r>
            <a:endParaRPr>
              <a:latin typeface="Nunito"/>
              <a:ea typeface="Nunito"/>
              <a:cs typeface="Nunito"/>
              <a:sym typeface="Nunito"/>
            </a:endParaRPr>
          </a:p>
        </p:txBody>
      </p:sp>
      <p:sp>
        <p:nvSpPr>
          <p:cNvPr id="287" name="Google Shape;287;p38"/>
          <p:cNvSpPr/>
          <p:nvPr/>
        </p:nvSpPr>
        <p:spPr>
          <a:xfrm>
            <a:off x="7751400" y="5041575"/>
            <a:ext cx="3168900" cy="1028100"/>
          </a:xfrm>
          <a:prstGeom prst="wedgeRoundRectCallout">
            <a:avLst>
              <a:gd fmla="val -25706" name="adj1"/>
              <a:gd fmla="val -87078"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Build stable and mature products which can be used for networks expansion (within Nairobi and beyond)</a:t>
            </a:r>
            <a:endParaRPr>
              <a:latin typeface="Nunito"/>
              <a:ea typeface="Nunito"/>
              <a:cs typeface="Nunito"/>
              <a:sym typeface="Nunito"/>
            </a:endParaRPr>
          </a:p>
        </p:txBody>
      </p:sp>
      <p:sp>
        <p:nvSpPr>
          <p:cNvPr id="288" name="Google Shape;288;p38"/>
          <p:cNvSpPr txBox="1"/>
          <p:nvPr/>
        </p:nvSpPr>
        <p:spPr>
          <a:xfrm>
            <a:off x="5165825" y="3549875"/>
            <a:ext cx="2940000" cy="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rgbClr val="65D9F8"/>
                </a:solidFill>
                <a:latin typeface="Nunito"/>
                <a:ea typeface="Nunito"/>
                <a:cs typeface="Nunito"/>
                <a:sym typeface="Nunito"/>
              </a:rPr>
              <a:t>Definition of Awesome</a:t>
            </a:r>
            <a:endParaRPr b="1" sz="1900">
              <a:solidFill>
                <a:srgbClr val="65D9F8"/>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Examples of Definition of Awesome - other industries </a:t>
            </a:r>
            <a:endParaRPr/>
          </a:p>
        </p:txBody>
      </p:sp>
      <p:sp>
        <p:nvSpPr>
          <p:cNvPr id="295" name="Google Shape;295;p39"/>
          <p:cNvSpPr txBox="1"/>
          <p:nvPr>
            <p:ph idx="12" type="sldNum"/>
          </p:nvPr>
        </p:nvSpPr>
        <p:spPr>
          <a:xfrm>
            <a:off x="11733276" y="6414377"/>
            <a:ext cx="458700" cy="443700"/>
          </a:xfrm>
          <a:prstGeom prst="rect">
            <a:avLst/>
          </a:prstGeom>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96" name="Google Shape;296;p39"/>
          <p:cNvSpPr/>
          <p:nvPr/>
        </p:nvSpPr>
        <p:spPr>
          <a:xfrm>
            <a:off x="977450" y="1351900"/>
            <a:ext cx="3168900" cy="1667100"/>
          </a:xfrm>
          <a:prstGeom prst="wedgeRoundRectCallout">
            <a:avLst>
              <a:gd fmla="val 78762" name="adj1"/>
              <a:gd fmla="val 75451"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rgbClr val="4D5156"/>
                </a:solidFill>
                <a:latin typeface="Nunito"/>
                <a:ea typeface="Nunito"/>
                <a:cs typeface="Nunito"/>
                <a:sym typeface="Nunito"/>
              </a:rPr>
              <a:t>Uber: Transportation as reliable as running water, everywhere for everyone.</a:t>
            </a:r>
            <a:endParaRPr>
              <a:solidFill>
                <a:srgbClr val="4D5156"/>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a:solidFill>
                <a:srgbClr val="4D5156"/>
              </a:solidFill>
              <a:highlight>
                <a:srgbClr val="FFFFFF"/>
              </a:highlight>
              <a:latin typeface="Nunito"/>
              <a:ea typeface="Nunito"/>
              <a:cs typeface="Nunito"/>
              <a:sym typeface="Nunito"/>
            </a:endParaRPr>
          </a:p>
          <a:p>
            <a:pPr indent="0" lvl="0" marL="0" rtl="0" algn="l">
              <a:spcBef>
                <a:spcPts val="0"/>
              </a:spcBef>
              <a:spcAft>
                <a:spcPts val="0"/>
              </a:spcAft>
              <a:buNone/>
            </a:pPr>
            <a:r>
              <a:t/>
            </a:r>
            <a:endParaRPr>
              <a:solidFill>
                <a:srgbClr val="4D5156"/>
              </a:solidFill>
              <a:highlight>
                <a:srgbClr val="FFFFFF"/>
              </a:highlight>
              <a:latin typeface="Nunito"/>
              <a:ea typeface="Nunito"/>
              <a:cs typeface="Nunito"/>
              <a:sym typeface="Nunito"/>
            </a:endParaRPr>
          </a:p>
        </p:txBody>
      </p:sp>
      <p:sp>
        <p:nvSpPr>
          <p:cNvPr id="297" name="Google Shape;297;p39"/>
          <p:cNvSpPr/>
          <p:nvPr/>
        </p:nvSpPr>
        <p:spPr>
          <a:xfrm>
            <a:off x="325800" y="3798200"/>
            <a:ext cx="3168900" cy="1372800"/>
          </a:xfrm>
          <a:prstGeom prst="wedgeRoundRectCallout">
            <a:avLst>
              <a:gd fmla="val 96309" name="adj1"/>
              <a:gd fmla="val -10203"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Liverpool: Win the Premier League</a:t>
            </a:r>
            <a:endParaRPr>
              <a:latin typeface="Nunito"/>
              <a:ea typeface="Nunito"/>
              <a:cs typeface="Nunito"/>
              <a:sym typeface="Nunito"/>
            </a:endParaRPr>
          </a:p>
        </p:txBody>
      </p:sp>
      <p:sp>
        <p:nvSpPr>
          <p:cNvPr id="298" name="Google Shape;298;p39"/>
          <p:cNvSpPr/>
          <p:nvPr/>
        </p:nvSpPr>
        <p:spPr>
          <a:xfrm>
            <a:off x="5160975" y="1351900"/>
            <a:ext cx="2940000" cy="1285800"/>
          </a:xfrm>
          <a:prstGeom prst="wedgeRoundRectCallout">
            <a:avLst>
              <a:gd fmla="val -17548" name="adj1"/>
              <a:gd fmla="val 98207"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222222"/>
                </a:solidFill>
                <a:latin typeface="Nunito"/>
                <a:ea typeface="Nunito"/>
                <a:cs typeface="Nunito"/>
                <a:sym typeface="Nunito"/>
              </a:rPr>
              <a:t>Docker is the world's leading software containerization platform. Our mission is to create tools of mass innovation.</a:t>
            </a:r>
            <a:endParaRPr>
              <a:latin typeface="Nunito"/>
              <a:ea typeface="Nunito"/>
              <a:cs typeface="Nunito"/>
              <a:sym typeface="Nunito"/>
            </a:endParaRPr>
          </a:p>
        </p:txBody>
      </p:sp>
      <p:sp>
        <p:nvSpPr>
          <p:cNvPr id="299" name="Google Shape;299;p39"/>
          <p:cNvSpPr/>
          <p:nvPr/>
        </p:nvSpPr>
        <p:spPr>
          <a:xfrm>
            <a:off x="9115600" y="1479329"/>
            <a:ext cx="2940000" cy="2532900"/>
          </a:xfrm>
          <a:prstGeom prst="wedgeRoundRectCallout">
            <a:avLst>
              <a:gd fmla="val -85968" name="adj1"/>
              <a:gd fmla="val 21898"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222222"/>
                </a:solidFill>
                <a:latin typeface="Nunito"/>
                <a:ea typeface="Nunito"/>
                <a:cs typeface="Nunito"/>
                <a:sym typeface="Nunito"/>
              </a:rPr>
              <a:t>Our messages and calls are secured with end-to-end encryption, meaning that no third party including WhatsApp can read or listen to them. Behind every product decision is our desire to let people communicate anywhere in the world without barriers.</a:t>
            </a:r>
            <a:endParaRPr>
              <a:latin typeface="Nunito"/>
              <a:ea typeface="Nunito"/>
              <a:cs typeface="Nunito"/>
              <a:sym typeface="Nunito"/>
            </a:endParaRPr>
          </a:p>
        </p:txBody>
      </p:sp>
      <p:sp>
        <p:nvSpPr>
          <p:cNvPr id="300" name="Google Shape;300;p39"/>
          <p:cNvSpPr/>
          <p:nvPr/>
        </p:nvSpPr>
        <p:spPr>
          <a:xfrm>
            <a:off x="8564375" y="5134825"/>
            <a:ext cx="3168900" cy="1028100"/>
          </a:xfrm>
          <a:prstGeom prst="wedgeRoundRectCallout">
            <a:avLst>
              <a:gd fmla="val -66678" name="adj1"/>
              <a:gd fmla="val -148483"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50">
                <a:solidFill>
                  <a:srgbClr val="222222"/>
                </a:solidFill>
                <a:latin typeface="Montserrat"/>
                <a:ea typeface="Montserrat"/>
                <a:cs typeface="Montserrat"/>
                <a:sym typeface="Montserrat"/>
              </a:rPr>
              <a:t>NASA: Getting astronauts to the Martian surface and returning them safely to Earth</a:t>
            </a:r>
            <a:endParaRPr>
              <a:latin typeface="Nunito"/>
              <a:ea typeface="Nunito"/>
              <a:cs typeface="Nunito"/>
              <a:sym typeface="Nunito"/>
            </a:endParaRPr>
          </a:p>
        </p:txBody>
      </p:sp>
      <p:sp>
        <p:nvSpPr>
          <p:cNvPr id="301" name="Google Shape;301;p39"/>
          <p:cNvSpPr txBox="1"/>
          <p:nvPr/>
        </p:nvSpPr>
        <p:spPr>
          <a:xfrm>
            <a:off x="5165825" y="3549875"/>
            <a:ext cx="2940000" cy="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rgbClr val="65D9F8"/>
                </a:solidFill>
                <a:latin typeface="Nunito"/>
                <a:ea typeface="Nunito"/>
                <a:cs typeface="Nunito"/>
                <a:sym typeface="Nunito"/>
              </a:rPr>
              <a:t>Definition of Awesome</a:t>
            </a:r>
            <a:endParaRPr b="1" sz="1900">
              <a:solidFill>
                <a:srgbClr val="65D9F8"/>
              </a:solidFill>
              <a:latin typeface="Nunito"/>
              <a:ea typeface="Nunito"/>
              <a:cs typeface="Nunito"/>
              <a:sym typeface="Nunito"/>
            </a:endParaRPr>
          </a:p>
        </p:txBody>
      </p:sp>
      <p:sp>
        <p:nvSpPr>
          <p:cNvPr id="302" name="Google Shape;302;p39"/>
          <p:cNvSpPr/>
          <p:nvPr/>
        </p:nvSpPr>
        <p:spPr>
          <a:xfrm>
            <a:off x="4278675" y="4904425"/>
            <a:ext cx="3168900" cy="1372800"/>
          </a:xfrm>
          <a:prstGeom prst="wedgeRoundRectCallout">
            <a:avLst>
              <a:gd fmla="val 26436" name="adj1"/>
              <a:gd fmla="val -97112"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At Twitch, our mission is to provide the best social video platform created by our growing community where creators and communities can interact safely.</a:t>
            </a:r>
            <a:endParaRPr>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